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handoutMasterIdLst>
    <p:handoutMasterId r:id="rId19"/>
  </p:handoutMasterIdLst>
  <p:sldIdLst>
    <p:sldId id="262" r:id="rId2"/>
    <p:sldId id="449" r:id="rId3"/>
    <p:sldId id="452" r:id="rId4"/>
    <p:sldId id="453" r:id="rId5"/>
    <p:sldId id="488" r:id="rId6"/>
    <p:sldId id="489" r:id="rId7"/>
    <p:sldId id="438" r:id="rId8"/>
    <p:sldId id="480" r:id="rId9"/>
    <p:sldId id="491" r:id="rId10"/>
    <p:sldId id="479" r:id="rId11"/>
    <p:sldId id="392" r:id="rId12"/>
    <p:sldId id="485" r:id="rId13"/>
    <p:sldId id="344" r:id="rId14"/>
    <p:sldId id="490" r:id="rId15"/>
    <p:sldId id="487" r:id="rId16"/>
    <p:sldId id="486" r:id="rId1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niel Dardiz" initials="DF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86555" autoAdjust="0"/>
  </p:normalViewPr>
  <p:slideViewPr>
    <p:cSldViewPr>
      <p:cViewPr>
        <p:scale>
          <a:sx n="100" d="100"/>
          <a:sy n="100" d="100"/>
        </p:scale>
        <p:origin x="-3584" y="-1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944" y="-102"/>
      </p:cViewPr>
      <p:guideLst>
        <p:guide orient="horz" pos="3025"/>
        <p:guide pos="230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commentAuthors" Target="commentAuthors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jpe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746245" y="9281161"/>
            <a:ext cx="567267" cy="318375"/>
          </a:xfrm>
          <a:prstGeom prst="rect">
            <a:avLst/>
          </a:prstGeom>
        </p:spPr>
        <p:txBody>
          <a:bodyPr vert="horz" lIns="96625" tIns="48315" rIns="96625" bIns="48315" rtlCol="0" anchor="b"/>
          <a:lstStyle>
            <a:lvl1pPr algn="r">
              <a:defRPr sz="1300"/>
            </a:lvl1pPr>
          </a:lstStyle>
          <a:p>
            <a:fld id="{83B22BCC-ED71-432F-A35D-7D0C645FC67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7" descr="PRCstationeryhead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890003"/>
            <a:ext cx="6502400" cy="71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79829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jpe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746245" y="9281165"/>
            <a:ext cx="567267" cy="320039"/>
          </a:xfrm>
          <a:prstGeom prst="rect">
            <a:avLst/>
          </a:prstGeom>
        </p:spPr>
        <p:txBody>
          <a:bodyPr vert="horz" lIns="96625" tIns="48315" rIns="96625" bIns="48315" rtlCol="0" anchor="b"/>
          <a:lstStyle>
            <a:lvl1pPr algn="r">
              <a:defRPr sz="1300"/>
            </a:lvl1pPr>
          </a:lstStyle>
          <a:p>
            <a:fld id="{F13DED09-AEAD-4BFA-B7B1-879F797B60C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PRCstationeryhead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" y="8898890"/>
            <a:ext cx="6421119" cy="70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4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2313"/>
            <a:ext cx="4797425" cy="3598862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1" y="4560571"/>
            <a:ext cx="5852160" cy="432054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Name </a:t>
            </a:r>
          </a:p>
          <a:p>
            <a:endParaRPr lang="en-US" dirty="0" smtClean="0"/>
          </a:p>
          <a:p>
            <a:r>
              <a:rPr lang="en-US" dirty="0" smtClean="0"/>
              <a:t>Married for 12 years to a speech</a:t>
            </a:r>
            <a:r>
              <a:rPr lang="en-US" baseline="0" dirty="0" smtClean="0"/>
              <a:t> path.</a:t>
            </a:r>
          </a:p>
          <a:p>
            <a:endParaRPr lang="en-US" dirty="0" smtClean="0"/>
          </a:p>
          <a:p>
            <a:r>
              <a:rPr lang="en-US" dirty="0" smtClean="0"/>
              <a:t>Background/collage</a:t>
            </a:r>
          </a:p>
          <a:p>
            <a:endParaRPr lang="en-US" dirty="0" smtClean="0"/>
          </a:p>
          <a:p>
            <a:r>
              <a:rPr lang="en-US" dirty="0" smtClean="0"/>
              <a:t>Therapy</a:t>
            </a:r>
            <a:r>
              <a:rPr lang="en-US" baseline="0" dirty="0" smtClean="0"/>
              <a:t> Positions</a:t>
            </a:r>
          </a:p>
          <a:p>
            <a:endParaRPr lang="en-US" baseline="0" dirty="0" smtClean="0"/>
          </a:p>
          <a:p>
            <a:r>
              <a:rPr lang="en-US" baseline="0" dirty="0" smtClean="0"/>
              <a:t>Now consulting with </a:t>
            </a:r>
            <a:r>
              <a:rPr lang="en-US" baseline="0" dirty="0" err="1" smtClean="0"/>
              <a:t>Prentke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Romich</a:t>
            </a:r>
            <a:r>
              <a:rPr lang="en-US" baseline="0" dirty="0" smtClean="0"/>
              <a:t> Company January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DED09-AEAD-4BFA-B7B1-879F797B60C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DED09-AEAD-4BFA-B7B1-879F797B60CE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DED09-AEAD-4BFA-B7B1-879F797B60CE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DED09-AEAD-4BFA-B7B1-879F797B60CE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8888" y="722313"/>
            <a:ext cx="4797425" cy="3598862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521" y="4560571"/>
            <a:ext cx="5852160" cy="4320541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DED09-AEAD-4BFA-B7B1-879F797B60CE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6400800"/>
            <a:ext cx="381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8BD52AB8-F0DE-4EC0-96A7-DEEFF7361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381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8BD52AB8-F0DE-4EC0-96A7-DEEFF7361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381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8BD52AB8-F0DE-4EC0-96A7-DEEFF7361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381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8BD52AB8-F0DE-4EC0-96A7-DEEFF7361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860C7-0E75-4CBF-A73B-C9F2DB2EC5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381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8BD52AB8-F0DE-4EC0-96A7-DEEFF7361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381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8BD52AB8-F0DE-4EC0-96A7-DEEFF7361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381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8BD52AB8-F0DE-4EC0-96A7-DEEFF7361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8382000" y="6400800"/>
            <a:ext cx="381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8BD52AB8-F0DE-4EC0-96A7-DEEFF7361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381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8BD52AB8-F0DE-4EC0-96A7-DEEFF7361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381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8BD52AB8-F0DE-4EC0-96A7-DEEFF7361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153400" y="6400801"/>
            <a:ext cx="533400" cy="320674"/>
          </a:xfrm>
        </p:spPr>
        <p:txBody>
          <a:bodyPr/>
          <a:lstStyle>
            <a:lvl1pPr>
              <a:defRPr/>
            </a:lvl1pPr>
          </a:lstStyle>
          <a:p>
            <a:fld id="{8BD52AB8-F0DE-4EC0-96A7-DEEFF7361C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381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8BD52AB8-F0DE-4EC0-96A7-DEEFF7361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4"/>
            <a:endParaRPr lang="en-US" dirty="0" smtClean="0"/>
          </a:p>
          <a:p>
            <a:pPr lvl="4"/>
            <a:endParaRPr lang="en-US" dirty="0" smtClean="0"/>
          </a:p>
          <a:p>
            <a:pPr lvl="4"/>
            <a:endParaRPr lang="en-US" dirty="0" smtClean="0"/>
          </a:p>
          <a:p>
            <a:pPr lvl="4"/>
            <a:endParaRPr lang="en-US" dirty="0" smtClean="0"/>
          </a:p>
          <a:p>
            <a:pPr lvl="4"/>
            <a:endParaRPr lang="en-US" dirty="0" smtClean="0"/>
          </a:p>
          <a:p>
            <a:pPr lvl="4"/>
            <a:endParaRPr lang="en-US" dirty="0" smtClean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6400800"/>
            <a:ext cx="381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8BD52AB8-F0DE-4EC0-96A7-DEEFF7361CD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31" name="Picture 7" descr="PRCstationeryheader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52400" y="5867400"/>
            <a:ext cx="80010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transition xmlns:p14="http://schemas.microsoft.com/office/powerpoint/2010/main">
    <p:fade/>
  </p:transition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None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fd.cons@prentrom.com" TargetMode="Externa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hyperlink" Target="https://store.prentrom.com/product_info.php/cPath/11/products_id/142" TargetMode="External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store.prentrom.com/product_info.php/cPath/11/products_id/53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ntrom.com/training/courses" TargetMode="External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rentrom.com/trainin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hyperlink" Target="https://youtube.com/PRCAccess" TargetMode="External"/><Relationship Id="rId5" Type="http://schemas.openxmlformats.org/officeDocument/2006/relationships/image" Target="../media/image24.png"/><Relationship Id="rId6" Type="http://schemas.openxmlformats.org/officeDocument/2006/relationships/hyperlink" Target="http://www.facebook.com/PrentkeRomichCompany" TargetMode="External"/><Relationship Id="rId7" Type="http://schemas.openxmlformats.org/officeDocument/2006/relationships/image" Target="../media/image25.png"/><Relationship Id="rId8" Type="http://schemas.openxmlformats.org/officeDocument/2006/relationships/hyperlink" Target="https://twitter.com/PrentkeRomich" TargetMode="External"/><Relationship Id="rId9" Type="http://schemas.openxmlformats.org/officeDocument/2006/relationships/image" Target="../media/image26.png"/><Relationship Id="rId10" Type="http://schemas.openxmlformats.org/officeDocument/2006/relationships/hyperlink" Target="http://www.prentrom.com/" TargetMode="External"/><Relationship Id="rId11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hyperlink" Target="mailto:dfd.cons@prentrom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pplab.prentrom.com/index.php" TargetMode="External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2" Type="http://schemas.openxmlformats.org/officeDocument/2006/relationships/hyperlink" Target="http://aacapps.com/lamp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124200"/>
            <a:ext cx="6400800" cy="1752600"/>
          </a:xfrm>
        </p:spPr>
        <p:txBody>
          <a:bodyPr/>
          <a:lstStyle/>
          <a:p>
            <a:r>
              <a:rPr lang="en-US" sz="2400" b="1" dirty="0" smtClean="0">
                <a:latin typeface="Baskerville Old Face" pitchFamily="18" charset="0"/>
              </a:rPr>
              <a:t/>
            </a:r>
            <a:br>
              <a:rPr lang="en-US" sz="2400" b="1" dirty="0" smtClean="0">
                <a:latin typeface="Baskerville Old Face" pitchFamily="18" charset="0"/>
              </a:rPr>
            </a:br>
            <a:r>
              <a:rPr lang="en-US" sz="2400" b="1" dirty="0" smtClean="0">
                <a:latin typeface="Baskerville Old Face" pitchFamily="18" charset="0"/>
              </a:rPr>
              <a:t>Daniel F. Dardiz  M.A. CCC-SLP</a:t>
            </a:r>
            <a:br>
              <a:rPr lang="en-US" sz="2400" b="1" dirty="0" smtClean="0">
                <a:latin typeface="Baskerville Old Face" pitchFamily="18" charset="0"/>
              </a:rPr>
            </a:br>
            <a:r>
              <a:rPr lang="en-US" sz="2400" b="1" dirty="0" smtClean="0">
                <a:latin typeface="Baskerville Old Face" pitchFamily="18" charset="0"/>
              </a:rPr>
              <a:t>North Florida Regional Consultant</a:t>
            </a:r>
            <a:br>
              <a:rPr lang="en-US" sz="2400" b="1" dirty="0" smtClean="0">
                <a:latin typeface="Baskerville Old Face" pitchFamily="18" charset="0"/>
              </a:rPr>
            </a:br>
            <a:r>
              <a:rPr lang="en-US" sz="2400" b="1" dirty="0" smtClean="0">
                <a:latin typeface="Baskerville Old Face" pitchFamily="18" charset="0"/>
              </a:rPr>
              <a:t/>
            </a:r>
            <a:br>
              <a:rPr lang="en-US" sz="2400" b="1" dirty="0" smtClean="0">
                <a:latin typeface="Baskerville Old Face" pitchFamily="18" charset="0"/>
              </a:rPr>
            </a:br>
            <a:r>
              <a:rPr lang="en-US" sz="2400" b="1" dirty="0" smtClean="0">
                <a:latin typeface="Baskerville Old Face" pitchFamily="18" charset="0"/>
              </a:rPr>
              <a:t>800-262-1984 ext  483</a:t>
            </a:r>
          </a:p>
          <a:p>
            <a:r>
              <a:rPr lang="en-US" sz="2400" b="1" dirty="0" smtClean="0">
                <a:latin typeface="Baskerville Old Face" pitchFamily="18" charset="0"/>
              </a:rPr>
              <a:t>321-438-7226</a:t>
            </a:r>
            <a:br>
              <a:rPr lang="en-US" sz="2400" b="1" dirty="0" smtClean="0">
                <a:latin typeface="Baskerville Old Face" pitchFamily="18" charset="0"/>
              </a:rPr>
            </a:br>
            <a:r>
              <a:rPr lang="en-US" sz="2400" b="1" dirty="0" smtClean="0">
                <a:latin typeface="Baskerville Old Face" pitchFamily="18" charset="0"/>
              </a:rPr>
              <a:t/>
            </a:r>
            <a:br>
              <a:rPr lang="en-US" sz="2400" b="1" dirty="0" smtClean="0">
                <a:latin typeface="Baskerville Old Face" pitchFamily="18" charset="0"/>
              </a:rPr>
            </a:br>
            <a:r>
              <a:rPr lang="en-US" sz="2400" b="1" dirty="0" smtClean="0">
                <a:latin typeface="Baskerville Old Face" pitchFamily="18" charset="0"/>
                <a:hlinkClick r:id="rId3"/>
              </a:rPr>
              <a:t>dfd.cons@prentrom.com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D52AB8-F0DE-4EC0-96A7-DEEFF7361CD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914400" y="1447800"/>
            <a:ext cx="7772400" cy="1470025"/>
          </a:xfrm>
        </p:spPr>
        <p:txBody>
          <a:bodyPr/>
          <a:lstStyle/>
          <a:p>
            <a:r>
              <a:rPr lang="en-US" sz="6600" dirty="0" err="1" smtClean="0">
                <a:latin typeface="Baskerville Old Face" pitchFamily="18" charset="0"/>
              </a:rPr>
              <a:t>Prentke</a:t>
            </a:r>
            <a:r>
              <a:rPr lang="en-US" sz="6600" dirty="0" smtClean="0">
                <a:latin typeface="Baskerville Old Face" pitchFamily="18" charset="0"/>
              </a:rPr>
              <a:t> </a:t>
            </a:r>
            <a:r>
              <a:rPr lang="en-US" sz="6600" dirty="0" err="1" smtClean="0">
                <a:latin typeface="Baskerville Old Face" pitchFamily="18" charset="0"/>
              </a:rPr>
              <a:t>Romich</a:t>
            </a:r>
            <a:r>
              <a:rPr lang="en-US" sz="6600" dirty="0" smtClean="0">
                <a:latin typeface="Baskerville Old Face" pitchFamily="18" charset="0"/>
              </a:rPr>
              <a:t> </a:t>
            </a:r>
            <a:br>
              <a:rPr lang="en-US" sz="6600" dirty="0" smtClean="0">
                <a:latin typeface="Baskerville Old Face" pitchFamily="18" charset="0"/>
              </a:rPr>
            </a:br>
            <a:r>
              <a:rPr lang="en-US" sz="6600" dirty="0" smtClean="0">
                <a:latin typeface="Baskerville Old Face" pitchFamily="18" charset="0"/>
              </a:rPr>
              <a:t>Company</a:t>
            </a:r>
            <a:endParaRPr lang="en-US" sz="6600" dirty="0">
              <a:latin typeface="Baskerville Old Face" pitchFamily="18" charset="0"/>
            </a:endParaRPr>
          </a:p>
        </p:txBody>
      </p:sp>
      <p:pic>
        <p:nvPicPr>
          <p:cNvPr id="5" name="Picture 2" descr="http://a1.sphotos.ak.fbcdn.net/hphotos-ak-ash4/431988_10150588895962373_64579657372_9626491_764814380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208" y="381000"/>
            <a:ext cx="8241792" cy="30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/>
          <a:lstStyle/>
          <a:p>
            <a:fld id="{8BD52AB8-F0DE-4EC0-96A7-DEEFF7361CD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6082" name="Picture 2" descr="http://www.liberator.co.uk/media/catalog/product/cache/7/image/9df78eab33525d08d6e5fb8d27136e95/n/u/nueye_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28600"/>
            <a:ext cx="5977981" cy="1905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81000" y="2438400"/>
            <a:ext cx="4191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Automatically determines optimal single- or double-eye tracking strategy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Zero, 1, 2, 5, and 9 point calibration options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Developed in partnership with </a:t>
            </a:r>
            <a:r>
              <a:rPr lang="en-US" dirty="0" err="1" smtClean="0"/>
              <a:t>SensoMotoric</a:t>
            </a:r>
            <a:r>
              <a:rPr lang="en-US" dirty="0" smtClean="0"/>
              <a:t> Instruments GmbH (SMI) of Germany</a:t>
            </a:r>
          </a:p>
          <a:p>
            <a:endParaRPr lang="en-US" dirty="0"/>
          </a:p>
        </p:txBody>
      </p:sp>
      <p:pic>
        <p:nvPicPr>
          <p:cNvPr id="22530" name="Picture 2" descr="https://store.prentrom.com/images/16576-1/nueye-mom-daughter-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2692146"/>
            <a:ext cx="4201886" cy="27942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>
              <a:lnSpc>
                <a:spcPct val="80000"/>
              </a:lnSpc>
              <a:buNone/>
            </a:pPr>
            <a:endParaRPr lang="en-US" sz="1800" dirty="0" smtClean="0"/>
          </a:p>
          <a:p>
            <a:pPr lvl="1">
              <a:lnSpc>
                <a:spcPct val="80000"/>
              </a:lnSpc>
              <a:buNone/>
            </a:pPr>
            <a:endParaRPr lang="en-US" sz="1800" dirty="0" smtClean="0"/>
          </a:p>
          <a:p>
            <a:pPr>
              <a:lnSpc>
                <a:spcPct val="80000"/>
              </a:lnSpc>
              <a:buNone/>
            </a:pPr>
            <a:endParaRPr lang="en-US" sz="2200" dirty="0" smtClean="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800" dirty="0" smtClean="0"/>
              <a:t>Dedicated or integrated  modes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en-US" sz="1800" dirty="0" smtClean="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800" dirty="0" smtClean="0"/>
              <a:t>Wireless Updates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en-US" sz="1800" dirty="0" smtClean="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800" dirty="0" smtClean="0"/>
              <a:t>Synthesized /digitized speech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en-US" sz="1800" dirty="0" smtClean="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800" dirty="0" smtClean="0"/>
              <a:t>Emergent to adult  language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en-US" sz="1800" dirty="0" smtClean="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800" dirty="0" smtClean="0"/>
              <a:t>Bluetooth (phone/computer)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en-US" sz="1800" dirty="0" smtClean="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800" dirty="0" smtClean="0"/>
              <a:t>Dual Cameras</a:t>
            </a:r>
          </a:p>
          <a:p>
            <a:pPr lvl="1">
              <a:lnSpc>
                <a:spcPct val="80000"/>
              </a:lnSpc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D52AB8-F0DE-4EC0-96A7-DEEFF7361CD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Picture 2" descr="Accent 12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7266" y="2133600"/>
            <a:ext cx="4386396" cy="3505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304800"/>
            <a:ext cx="4495800" cy="1419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AutoShape 2" descr="data:image/jpeg;base64,/9j/4AAQSkZJRgABAQAAAQABAAD/2wCEAAkGBxQTERUUExQUFhUXGBkbGBcYFxkYFhkYGBcYGBgYGBoYHCgiHRolHRgcITEiJSkrLi8uFx8zODMsNygtLisBCgoKDg0OGhAQGzQkHyQsLCwtLTQsLCwsLCwsLCwsLCwsLCwsLCwsLCwsLCwsLCwsLCwsLCwsLCwsLCwsLCwsLP/AABEIAJYBTwMBIgACEQEDEQH/xAAcAAABBQEBAQAAAAAAAAAAAAAAAwQFBgcCAQj/xABCEAACAQIEAwYCCAIIBwEBAAABAhEAAwQSITEFQVEGEyJhcYEHMhRCUpGhscHwIzQVM2JygpLR4RYkU2OisvHSF//EABoBAQADAQEBAAAAAAAAAAAAAAACAwQBBQb/xAAnEQACAQMEAgICAwEAAAAAAAAAAQIDERIEITFRE0EicQUyYYGhQv/aAAwDAQACEQMRAD8A3Gik714ICzEADcmq/e7b4RTBuUBZKKr+B7YYW64RHljP4VJ/0nb61xySOpNj2imf9Ip1r0cQTrXMkdxY7opovEUPOvfpydaZLs5ix1RSAxSxPL97U3fi1sTJ2/f79a7khZj+ior+n7PX8qTudpbC7tFczj2dwl0TNFQl3tThlPzg6TI2pP8A4vw326tVOTV0iDklsyfoqBHa7DfbobtbhgJz08U+jmceyeoqvjtjhft10va7DH69PFPoZx7J6ioH/i3Dfbo/4tw326eOfQzj2T1FV5u2WFH166Xtfhj9enjn0M49k/RSGFxaXFzIQRS9QJBRRRQBRRRQBRRRQBRRRQBRRRQBRRRQBRRRQBRRRQBRRRQGefGbib2cH4DEg183i+zCSxJnea+g/jv/ACfsa+d7Py+9RZNcFp+HFw/0ja1Oocb/ANk1ta1iHw+McQsebMP/AAatwWstb9jTR4FFNLJXdvDQmdtByEwT5+nnVV4nxhmci28Ks6LoDHKQdT61TwWrcseDOhE8z+Zp0WAiWEHnWZXeM3AZLECdvXf10/SueK9pCMPlzl3LAz9UKCYgfveuxOSNK41xkeG0pERvuMo3Yj63KBzJG4Bqu8Quooy3WifEyTmIB1CtHz3DuR+gJql8A7TvopgkfKW1g8ueoB1jyqNTiN1Lpe42YknKQZzEnU+vWuydyEY23LleRg5dPCB9WZIB0GZhux6DQe1OMBZzZVv2xqJE6wOUjpuPY1HdnuIhiGbUAmOhbYt6AaD18xVxtWVvMsbnX25fp7AVRK5pgyqdpeCi0A9tfAd1DGB10P5z7VVOK3ZJhci6QoM/hW238CAhBE6fpWS9puHm3mMRlaD5giU9Bynyr2vxercZeKf9Hna/TKUc4ERw++gRwQzOYytJAXrpSi4lF8VxS6xGWY3pnhjPka4x58HuK+hcVY8NSDD3es5Z015TtNP8WwzzaBVDEAmfWoxCcvWl8MfsmP7JpJbiL2H19VCoVuEsZzL9npXuGuK2bOzLC+GBMnpTXnqK9NzoNOtRxJXEFRGYi5cZYUkRrLchXeDaWUMxUE6npTHEfPTsielda2ZFPdGtfCnHsXe3nzqCQD1A2NafWQfBlP4ja9fyrX68TVK1RnpUXeIUUUVnLQooooAooooAooooAooooAooooAooooAooooAooooDL/AI7/AMn7Gvnix8p9RX0P8d/5P2NfO9g6GosmuCe7FPGPw5/7n5qRW8YQnOMyiPWawHss8YzDn/ur+dbvjsX3Vq5cmMqkj15Vmrco0UeGMu3vHmX+EsBfrnnHSs8xfFGuNpCjYKNgoqGxfHLt13ZyT+pJ0pph8VBJ6KRVeDJ5om8Redt+sn2pBxmjUHT/AOV7g78rrudPalLVoAjXRokeewqDViXI2S3lYEaTr+/OalMTgUuroQG5xoG//J3pnibMeo2P4x+/OvbEyrDTkf8Af7q42SS9EzwXDsT4hAWBH5LWldnlyrmbc7dI5VQuE3M0HYfsH30irvgLxgVV/wBXNUIrEsRu5qp3bDhSXn8JAuFSvkY8QVv3pIqQ4rxF7dl2tKWYCAB1Ok69N/aq5wi9fdg7hQFIEb5TrJLT4m1Mj7yNqvUmnkiuUFbEpH0UrOkQdR0/2pnxE6D1qy8SsFcSXbMQykKGMqVzMcw6TvpG9R1y5aIOa2Cw6lo+6a+ipfkouCz5PmqumtJ4kSvy/uaVteZ94px4CsBRB18wOUGhcOOR9jof9K1Q1lGpK17fZQ6M4LgTjXafyrpj/wDBXEENGor2I5mtihfdFDqehjc/rKdsKbH+spyTRx9DL2aT8G1/iN7/AJVqXE8d3XdeGc91be8RmnX8Ky74OtNxvf8AKtK47YZu4ygnLftsY5KM0k+VeHrVaq0eppneA4bilgMqm9azMSqrnWWYHKVAnUgiI66U2wXHrVx76Z7YNliD/EU+FVUs5HJQzFT0KmodOEsMNdi1Fx8WXOniZRjAysfLIJ9KVxli5l4hbFu4TdztbIHhIOHtoADPzZlIjyrIXk4nFrBV2F60VT5yLikJ/eM6e9KHH2u773vLfdxPeZlyRtOaYioriGCKjCMluUsuC1tQJA7p0VgvPKzAwNd41qPuYK5m77um7v6Wt3uo8ZUWe77zJ17yHy7+Gd9KAlsDxtLly8A9s2k7rLcDAhjcnTNMbgAR1qTN9cxXMuYDMRIkLtmjpIOvlVRxGGuOcW62HQO+GdRlGZxbuS7QPrQs5TrEdYrvidi7iLmIK2biq2HVFz+HvIuszL/ZzCRDQddYoCfbi1trZezdsOA6KT3oygs6rBZZ8UHQczA0maVv8UsIYe9aU5ssM6g5tDl1O+o08xURxUm9YIt2bikXMN8yZCQt9GIAOpCgE9Ok00x/CSbHEiLU3bpcIY8Tr3SBQD0zT70BYMbxWzaMXLiqYByzLQTA8I11Og6muOKcVWzhnvnZUzANNskkeFfEJDEwIImTtVf4hbZ7+LRRcNp1treKIrtPdwwUs4ynJl0CvvOk1M8WHf4C53Pj7yy3d8i2ZPDvzPnQBc44neWoe0bL27rm5nGUd21tfmnLHjM+lPTxKz3Qu97b7o7XM65N4+aY30qKfD99icNca02VEvf1i/K82gpg7GA0elRp4ddDI5F1VTE4pj3aqzjvHOS4FdWkRI0E+P1oC3WbqsoZSGUiQQQQR1BG4qv4PtR3mDvX+7h7SszWydwAShBj5WA3jqOVSHZ/Ci3ZgC4AXdouZQ3iYsTCABQSSYgRNVrG8Fvf0eptoe+7lrVy3ze25On95Scw/wAQ+tQFiXiN17123bt2z3YSS1xlnOubQBDtSeI44UTFFkGaxEKD8+dFZI00liV/w0ybDKMVfe7ZusGFrIyo7DwpB+Xzrvi3D3uYqwyqe6uBO+nSO4bvbUjzYkUA7w/HM4wmVNcRJIJ+RVQs521IbKvL5qmarnA+GOmLvFli3bzCweovv312PQ5V9qsdAZf8d/5P2NfO1jnX0T8d/wCT9jXztY5+lRZOPBJcBeMTYP8A3U/9hWvfEDEZcIVBILsB6gAzWOcLaL9o9Lif+wrae1fDjfw5CiXUhlHXqB5xWetyi+jwzF77QY/e9PcgFse37++ucbg4ZgeRqZ7N8LVka7d1RTABEiRG45/MNKjKaUbk6dNylYYYJpGnL9/v1p8gkaaEfpvT/HY206sEs2lA0JVcjggSBpv+9agCxnT9zvValkWzhhte5JBoBn9/vSpPhKAhmI2iPUbVH4W2XiRO3+9Xbs1wYMSziF0gdf3H5VTUkiynFsgLNs210BhZk/jSzcZN5cls3c20wVReuiwWPlrU/wBtsSLdgJbVS7TlXQaKP9YFRXB7x7tQFyOQMxaJB5jTl0AiuwatdksXfGIjgcVcV/oxvOtpzDvAzqBB8MzBk7kn05VdrWD7tVS4Q6ADKVXKhHLMJM/lVBxNoi7KifMnfzNXrC3Q1gKWDGJlZgAaxPPXeuyltsXQhbdkX2qsBrWYDVdv7prO+LNzG5IH+laRdfNZM8pB9P8A7WcccWLgXqwj/MDVumleJ5OqhadzjD3RmI5TA9hS166NfKPxImorDt428mauzfkMOo/IVpMjRMd7Mg6jeuGsfZPsajxidCeqqfwp2l+tNDVVKL+L26KKlGM+UNEHjM0q29O/C2+/XnSuA4X3xIW4isDGVzBPPTrXrQ/JUnvLZmZ6WT2RfPg1/WN7/lWt4m+ttGdjCopZj0CiSfuFZz8MeA3cO5LxGu3pV17SYV71tbKg5bjqLrCBltDxPv8AayhP8dedqasalRyjwbqNN044sOzfFmxFotcTu7itDpMxIDr96sp++kuHcd7zFXbOWEWRbefnNsqt4R/ZZgPvpC7hLuHvXLloXL3eWWkErPe2/wCqHLRgxH+EUgvAHsW8O6NcuXLLAssiGFwxfI0GpzM2p5VnLSQHEr9xrncW7ZS2xSXZlNx1+cLCnKAdMxmSDppNO+L442bYcAEm5aSCdP4l1EJ9s0+1R2Be5hu9tmzcuA3He2yZSGFxi5VszDKwYkSdIgz0cdorTvh1yoSwuWHKiCYS8jtGsGAD91ASl68qKWdgqjcsQAPUmm9villkzi7bKZsuYMMuY7LM76jTzphxPEXbluLdm4IdM2ZbZYLOrWwxKlxA367Haon+irri6HtuwfFWLn8TuyWtqLasWCeHTIZEbRvQFjtcWsMrOt22VT5mDCF6Sa4tcassWGcjIAXLKyqsxALMAATO1QPaLCsDimymHTBraIjW6l64VCjmQzIYMA7EgSRzjbTOuIRkvfSbtoFVcWgGt2WGid27LINz6xmWHKgJrF8NsNcaXZHuLmdUusmdVhSxCkbCAWEGIE7U4wGNw5UpZuWittRIRlIRRoNjoND91Q2KN+5fe4mHIAw11Lfe5YdyyEBlB0BjYkTrMU0v4dx3z3lum19EuIWud0nOcoFkSoIMDQnQ+UgWPD8Ys3HFtGLMRm0RsuXWGzREGNDOtK4XiNq4xW3cR2G4VgSNY5eelVvDI5Ki/wB8l+5YezadltBAzJnaBadiG/hg+KPk01pzwLh5VrOa3fU2rZWXdO7WVClUy6sDEjloOelAS/00/Se5gR3Weec58selK4ziFq1He3ESdszBZ9JqOxedMYLgt3HQ2MkoAYbvM0GSOVNOLJfuM2W3cVWs5VyiyGLEuGW61ySqgZSMvVtzpQD3EccS3iDbuPbS33SOpJglmZwYM6iFB0FStq6rAFSCGEggyCDzHUVWcCtyzdtu2HusPolpCVCEq6liynxc9NpG0087P4I2ksrcs/xAl05xlItB7mfuc0zsQNAR/D9KAnaKKKAy/wCO/wDJ+xr52sb+1fRPx3/k/Y18/cHwNy/eW1aRrlx9FRRJP+3mdBUZE4nuDP8AET+8v/sK+g7blbdy6BItoW8pjwj3P61SuyvwrNy8vfsYWC+T+rUj6neT422kJoIOtat2j4Sxw/c2EhPrRufXmTWarusui+ls8ezBHTvGLN8xJJ9TVi7O5LYZHB7t9diYMRqBuDA+4VK3OzmXca0sthVSY5xXm+S+zPUjTxd0Q+J4Nbk91qrEtzmY89a44f2WlpbQchzqxWF1qSsgSKZslgm9yPbhCWVDBJ9wPzpHF9pjZtG41traLoCQJc6wFE67c42mrVctq6gMJEjTqaqPxVw+azZAEAF9B1AWPwn76nC3srqXS2M84xxy5irxusY5KB9UDaPxqQwHGGgBh7j9RUBasw3lUphsPtWiSTKKUncljiLbNJYD1J/I1ZMDxq0MttGDs2hI2AAJ/TaqRxGzBmk+A4mLqtyDr92s1XKPxZa6rWxortHeL11++s64whNy2eYOv+GrfxXiQtMZ1aNB12/Cfzqj4ricsSVbQnYSPbWalpboz6ik5q90vsQw5m4/qa4uiPvos3UDFs+/2gV/Sur5Dahk/wAwrbkjE9NUW9r/AE0xvcbRV849p0/CtS7G8Ew/0cfSLHeXbpJEkggTpBB8MCJPU1Q+CcLF982YQugAglnOw6QK3DgGFCIGYA3CIAGw6x0FUVqm+MWaNNQVspr6IPG/DOy0NZvPbP2GAdQfLUGPUmob/wDnGJVmIuWWBiJzKdBG2U1pdy8trKCZdvvMbnyGtKo+YSNKKciT08HvbYjOwWExNn+HfKMo+VgZIHIGQDV1qM4aoB86kmaBJ0ArVTvjuZKsVGVke0UmL6lM4ZSkZswIK5YmZ2iNZpCzxKy4JW4hAygnMPrmE/zHQdeVWFY7opO9eVBLEASok9WYKo9SSB717fvKilnIVVBJYmAANyT0oDuikMLi0uTkZWgwYOxidfbWl6ARxmFS6hR1zKY021BkEEagggEEaiKRwfDbdti65i5EFndnaN4BckgTyFPKKAKTv2VdSrgMrAgg6gg6EGlKKAYYXhFpHDgOWUEKXuPcyg75c7GOmlP6RxOKS2AXMSYG5JMEwANToCfQE8qTxHEbSEK9xVJ2BME6Tp7CgHVFANcPeUFQSAWkKOpAkx7CaA7ooooAooooDL/jt/Kexpt8F+F2bPD0v21Q4m8GL3CJZVFxlCDXRfCOYkz0pz8dv5P2NcdmFOA4Th7ZgXO7zN1DXWa5B9A0VCTtuTir7FwOJdoAuBUGhaInyUU8TiSCPFI2ms44vxVmymdIMep3PrSuG4iFt2+8JInM3WBsBWbymjxGh47AW7o1GvUb1S+O9lbyq3d5XUjrlYecHp5HlVywd+bYOo9d4pyGDCk6MJ7tHYVpw2T2Muv4R7IUPrIBV4gMI3H+le2sVV+v4JGttaceDWOqzzU8iOVZP2m4jf4diDYdUdHXNbu66pJHiWNGGx1jUHnFZp6d3+Jrhq1b5E7i+KI1tkIaeTAiAeWxkVXeKSyrJJAHMk+R3/elSGKbMFI5gflUHi8ZIyDViYArBNycrI03TRX3tAMQdINSmBwju4CCSYnoPU1JYfsxnbNcYkncDQffvU1bwa2xCCIrbGexSqLuVftFwW+inwZtN1Ij8aqmFuFJBBB6c9DWrYhhlMwfJtgazrjvFASWgBVJygADM3XTlV8PltYhWglvc5xWLuXboUa3bhhV+yOX6mfU9K0Ph3Y7DrZRHQOwHifYk84gzHQVA9huzxW2cRdUm7dHhEgZU852J09BA61dbDHKMxAMcwSB1g6T+/OvQpUVGJ51WvKcv4K/c+H+GJJU3E15MT/7TTDGfDef6u9/mUH8QRV4sMYic3OZEgT0gClDezDTqeUxGhmOc1Z40V5uxm3CezGJwV3vHdDb5kEzm+qYI/XnV24d2nNuXuWrzqdmVCw05DJJj2pTFYAvaK94X00BiSRrMDr+tc4HD3LNlRAI108ySevnWaWnUqu/FjVDUOFHbs54t2utWbLYi4xOg8GzEn5UAO3/ANNUG18TsbcdiBbCCTlAOgHVp6c4p/8AETjpUCwsi64iBEBG3PWTsPc8qrfCcKLSksshDrzD3BGRP7oOp65QOdQlQUHjyy6Goc1k9kvXbNj+GvGsRfuEXgqwNQJJkqGEk+u1Xjj1p3td0g1ukITBhUOrkwR9UEDXdhVU+GXBzZtBrsm8xLuTuC2uX25+c1dMfixaTMY3A1ZVGvUt+knyNWwtbYw1G3K7IvC4W4mGxFgrOUXBbyiFKOpZVUSYyklI6KKbW8LfQmc7OfowVwAALa3V7y2QuzCWJPNSOhpe52lAQuLTMFs965zLCqC4Ya7nwGI38qUu8WdrloIpFs32tl5Xxd2t0MMp1AzpEjXw9N5lYzxGFuPaZSL/AHpvWizZiUCrikYG2CSohBPhGw8WtLYrCXPomMtgXGnvBaDMzsVNtYALEk+Itua745xs2b1tQVygBr075HYW1y+nic+Vs9aXx/FXFvENbTS0r+MkRnRM3y7leU9QdOdAMMThb4NzVyzXLea4oPisANlVRbKkMrHxAGSCSN8o7tJeU2STeuRAysHQEG6fESrkSqRIuTIA2JNPG4tlYBgfls5toXvXdA089QJ8j601v8dYjNbU69wQDEFLt9rYad5ZRPlmHnQDTJiMoI7/ADBJvSWg3BetH+FJiMgu6JoQQDypyLF29d8QxCWjeYwHZDkFhAs5GlVLgmJGu/OnV/jeRmXKzN3mQLyEWkuEyoJjxAbbt01pfDcXD3ETIUzorDP4GOYEwFO5EQddKAjHtXu7ugd+Lxc5mlind98I7oZgJ7rbLDbyc1Okt3hhLgVrjPLZZBV8s6hc7M0xMZjO1eXuIOt+8TmyW+6VUXJDNc0AMidWYayAMvrKn9NE3BaW0TczOrDMAq5FR5zHcFbixpz5UAyXBu922Yvd0t8lSzXAwQ4ZgSSxzZe80GbqRsaluIWmN3DkAkLcYsegNm4sn3IHvT+igKsUxEHL33eZLveyWyz3i5e6zHKDlzZcvLfWKUFi53gYC93a3HyFsxuKDhyJ/ieKO8mM3M9Iqy0UBF8AzhGVw/hIAdu8l/CsnLdJZddIkjSRUpRRQBRRRQFH+I/C/pLYeyRKu4zf3AZf/wAQarXafiGe4wHyjb20FaNx5Qqm6d0Qge+/786ym8RdzERmk6f6VnrvaxooIa4kk2x5U2a+Xyj7P406w0lGHMHaou5oZGx/Csi5saTW8PxhBbSZgqIPnHOpnh9xWUMvOs24RjQ1kIdwQKtvDruUAeKY5CrYTdyuUFYnMbCgsTAiqj234fZxuEKXD3bgg2ngMQ3p9lhoR78qtaXMwIYAqdCDVP7V8GvAG7aOdEBJTUP5kfa/DnXakpJXiKcYt2kUC0L+HtKmItsCBAYaow5Q223LQ0lw+3Nw3Wjov6mr32X43axKmy6qRHiBEiPMH9617xXsjbLgWmKaQqiMu06c9qyygmsvZrh8ZW9ECMeFMEivL+L0kQfeonivZnEKxK3tuRTT86iPo+LzhAFMkAlc2gJ1MUUV2WutvwKcd4pmJVJUR45/GkOw/ZpuIYnvHBGFsnUxoSNQsHc+XoNpqew3YNrsi67IkfV1djzmRAH3+3O/8H4atmwli0uW2mw6nmzHmTvNTWphTj8d2V1qMqkrPj3/ACLDBWmMZB+tN8fw8W4fxEa6ndfLxaR5/wCtTOHsRTDtAkoFjMCYInQyD+ETVmkrVM0pPko1FOnjdLgiDBIbMCI2IgHmI8/MfrSjowDZV13MN4fQz5eR/Gk7V4DQEjLoAQCJ8yP9a7tJDM05hpoCBr5QJnXmeleweWuR2H5E6nfMsQPwFQ/aTitqxZe5cWVAhVB0ZjsOW/4CpC/eKjQNP1gYj3PT3/Oso7V8X+nYqB/L2dAQIzHYt6k6Dy9apqTUS6nBzaSI7Apcv3TeuGblwnL/AGRsWHQAaD/arz2R4QLtwOR/AsHwA7Pd+16L+cdKrWEtEsqAhWuECdgi7Af7c/etEwNw2ba27arlXaZ+8+Z3rHOdueWabZPbhF67NnU1J8X7vKpuZtHGTJmz5yCoy5dZhiOkEzVe7G4l2Y5gB6TVk4pYLpGRbmoJUsVOmsqw2YGCNttxvVtL9TPW/YZWMFhyptZXHe2mUqxuBjbDkMCSZHiunWZ10MUmgwxvg5HDC6wDfxBbF4A5sonKGImTEGSNSa8wmFvpcR2UvC3VjOCyhriMgLNGYgKdfz3pTC8IbM7Ozf1r3EtyoSSCASQuadTzidYq0qJE4K2e80nvdH1JkZckb6COQ6k7k1HWbNl7joLd0jW25zP3ZOQKcwzQWywM0T517wSy9mLZtkIT4TCZlCoJNwpoRICg/MdJpFuG3P8AmVGdWum5kuC4ci57eVWyZtwR0oB19DsMblkhmJtKr5mYzbZrgAzE7zm21GnlS97hlppkRKoujEQLbF0Ag6EMZqFHB7gYuli1bH/LkIjDU2rjM0+ECSG09NYpS3wm7mD3LVq5LXibeaVU3GQq4LLqQFIJiROm5oCSxeBsKju+YBZuMwd84y2whaVOb5FAIG8daVGAtyjeLwwVBdsshSoOUmJg/rvUHiuDXXe6SiDPbxCT4ApNwqbR0GY6KJLHQ7CKVxHC3YmLQGZLSoZWbJR2LHTaQQRlmSIMb0BM3sDabPmHz5c3iI1T5SIPhII3Eaiixw22jBgDmBY5ixJJfLmJk66Ko8gABFQ44EBaabY7xr924SmTMQ124yTnGVvCy+FtB6gU/tm62HdDbQXVthdRFlnNsHw88kmPagJPMKRxmKW3ba4x8KqWMamFEmOulV7C8BYuM6Du+/7zKcg8P0ZrcFbYCznjTUQdzrSOJ7PXDadO7tOWtMlvM0C0e8usCvhMSrrt9gDagLHjMetsqpDszBiAqljCxP5ilsPiFdFdTKsAVPUETsaY8QwL3LtlldkCrcBZcuaWyQIZSCNDy5Co65wdxdt5EGS01oK3gnu1ADZmYZy0k6CBHU6UBY8w6iiarK9nitmwoRZWTdVcnjYqQGJdSGIJO/2jG0V6ez5gnKpcDDBCWzle6Kl4YgGYHzQCaAsGHxKuuZTIzMs6jVGKMNfMEUtVZbhDC1kFoZlvXXUju8pztcKEq2hXK4UzBHLarHanKM0TAmNpjWPKgK/23vMMOygSGUg/dWMSQTqQRqDW49prGe1G3n0PnWNcSwcEiRmUkGDoRyrNW5NNHgRweJLE8m5+o/Q05uFbikxDDeoYuyNIBI2NSGFueKQDB8qzSj7L0zzh+LNpwTqs6j3rQcPxpGC5TCkxJ5VnuItSdjRYZl0M/jT6BtJxAQQCJrpbysBv/r/tWdcK4mdAS3vJqexnHQoCKJY7n7I8/Ouyq2V2I0ruyO+1PDLNzNklLrABmtwDoZUtpqR++VN7dm74CXMqZB5/KV+6Cad4OCJNPAwG1YZSnN3vY3xSgseRgMG5EFtCZiBvt60th+FKvICnDX6RbEE7Co4r3uMn9DkWkWmuN41asiXZVHUmB95rtVJ3B9KXW2DoV9oq2MH6KZTXvcq1/t3h2LLauoTyLSEP+KIqt8efGYpFW3et21kMWV2ZiwJgBlUZVAq68T7EYO/JayFY/WSUb71396q2N+FJBnD4l18riz/5LBrbTwjytzNKcnt66Kxbu8WwxkBbw6jK/wB+xpxZ+IRQgYnDFSOayD6ww396WxHZXi2HMrN1f7Dkn/K9RmK47fXwYqx7XLZB++K0xrv0yp0qT5uv9HHH+2QxFkWMIXz3TlaQQVXnvzO2h2FRy4NbKhBrk3/tXI29AP0FNxjQhLWLCox+sNY9KtvY/gD3Ct68pyrqikbk/WI/HXc+lQnUb3fosUYU4uMHdvl9L+ys8Q4XidHCq4IkqrAtJ6jfToJrQ+zGFvnDr35AblIJbLH1pjX8anUsRsKUW0ehrNKplszsYKJJ9krDK5kiPKrdVf7N4YiSasFbaP6GSt+4UUUVaVBRRRQBRRRQBRRRQBRRRQBRRRQBRRRQBRRRQBRRRQHNxARBEio272ew7GTbFSlFctc7ch/+GcN/0x+NC9mMMNrY+81MUUxQuyJPZzD/APTH30Hs5h/+mPvqWopiuhkyLXs/YGyfjQvALAM5NfU1KUVzCPR1TkvYyXhdsfVrscPt9KdUVzxx6O+SXY0PDrf2a9XAWxstOqKeOPRzOXYgMGnSvRhl6UtRXcV0cyfYl3C9KPo69KVoruK6GTEvo69KSvcPtuIZFYdCAfzp1RXMY9DJkQOzGEBkWLYPkI/Knq8OtjZRTqiu4oZMbfQU+zR9BTpTmiuYR6O5Ps5RANBXVFFSIhRRRQBRRRQBRRRQBRRRQBRRRQBRRRQBRRRQBRRRQBRRRQBRRRQBRRRQBRRRQBRRRQBRRRQBRRRQBRRRQBRRRQBRRRQBRRRQBRRRQBRRRQBRRRQBRRRQBRRRQBRRRQBRRRQBRRRQBRRRQBRRRQBRRRQH/9k="/>
          <p:cNvSpPr>
            <a:spLocks noChangeAspect="1" noChangeArrowheads="1"/>
          </p:cNvSpPr>
          <p:nvPr/>
        </p:nvSpPr>
        <p:spPr bwMode="auto">
          <a:xfrm>
            <a:off x="0" y="-685800"/>
            <a:ext cx="3190875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Accent</a:t>
            </a:r>
            <a:r>
              <a:rPr lang="en-US" sz="5400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™</a:t>
            </a:r>
            <a:r>
              <a:rPr lang="en-US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1000 </a:t>
            </a:r>
            <a:endParaRPr lang="en-US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High-definition, 10" touch-screen display </a:t>
            </a:r>
          </a:p>
          <a:p>
            <a:endParaRPr lang="en-US" dirty="0" smtClean="0"/>
          </a:p>
          <a:p>
            <a:r>
              <a:rPr lang="en-US" dirty="0" smtClean="0"/>
              <a:t>Preloaded with Unity</a:t>
            </a:r>
            <a:r>
              <a:rPr lang="en-US" baseline="30000" dirty="0" smtClean="0"/>
              <a:t>®</a:t>
            </a:r>
            <a:r>
              <a:rPr lang="en-US" dirty="0" smtClean="0"/>
              <a:t> and </a:t>
            </a:r>
            <a:r>
              <a:rPr lang="en-US" dirty="0" err="1" smtClean="0"/>
              <a:t>NuVoice</a:t>
            </a:r>
            <a:r>
              <a:rPr lang="en-US" baseline="30000" dirty="0" smtClean="0"/>
              <a:t>™</a:t>
            </a:r>
            <a:r>
              <a:rPr lang="en-US" dirty="0" smtClean="0"/>
              <a:t> software</a:t>
            </a:r>
          </a:p>
          <a:p>
            <a:endParaRPr lang="en-US" dirty="0" smtClean="0"/>
          </a:p>
          <a:p>
            <a:r>
              <a:rPr lang="en-US" dirty="0" smtClean="0"/>
              <a:t>Dedicated device with synthesized voices and direct selection</a:t>
            </a:r>
          </a:p>
          <a:p>
            <a:endParaRPr lang="en-US" dirty="0" smtClean="0"/>
          </a:p>
          <a:p>
            <a:r>
              <a:rPr lang="en-US" dirty="0" smtClean="0"/>
              <a:t>Multiple access options, direct selection, 1 and 2 switch scanning access</a:t>
            </a:r>
          </a:p>
          <a:p>
            <a:endParaRPr lang="en-US" dirty="0" smtClean="0"/>
          </a:p>
          <a:p>
            <a:r>
              <a:rPr lang="en-US" dirty="0" smtClean="0"/>
              <a:t>Light-weight</a:t>
            </a:r>
          </a:p>
          <a:p>
            <a:endParaRPr lang="en-US" dirty="0" smtClean="0"/>
          </a:p>
          <a:p>
            <a:r>
              <a:rPr lang="en-US" dirty="0" smtClean="0"/>
              <a:t>Dedicated and integrated versions*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/>
          <a:lstStyle/>
          <a:p>
            <a:fld id="{8BD52AB8-F0DE-4EC0-96A7-DEEFF7361CD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62818" name="Picture 2" descr="Accent 10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057400"/>
            <a:ext cx="3830410" cy="2860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 2</a:t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ECO2 with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ECOPoint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7313613" cy="50307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2000" b="1" dirty="0" smtClean="0"/>
          </a:p>
          <a:p>
            <a:pPr eaLnBrk="1" hangingPunct="1">
              <a:lnSpc>
                <a:spcPct val="80000"/>
              </a:lnSpc>
            </a:pPr>
            <a:endParaRPr lang="en-US" b="1" dirty="0" smtClean="0"/>
          </a:p>
          <a:p>
            <a:pPr eaLnBrk="1" hangingPunct="1">
              <a:lnSpc>
                <a:spcPct val="80000"/>
              </a:lnSpc>
              <a:buNone/>
            </a:pPr>
            <a:endParaRPr lang="en-US" b="1" dirty="0" smtClean="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800" dirty="0" smtClean="0"/>
              <a:t>Dedicated or integrated 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en-US" sz="1800" dirty="0" smtClean="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800" dirty="0" smtClean="0"/>
              <a:t>Synthesized and digitized  speech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en-US" sz="1800" dirty="0" smtClean="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800" dirty="0" smtClean="0"/>
              <a:t> Emergent to adult language software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en-US" sz="1800" dirty="0" smtClean="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800" dirty="0" smtClean="0"/>
              <a:t> Blue tooth (phone/computer) 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endParaRPr lang="en-US" sz="1800" dirty="0" smtClean="0"/>
          </a:p>
        </p:txBody>
      </p:sp>
      <p:pic>
        <p:nvPicPr>
          <p:cNvPr id="4" name="Picture 7" descr="ECO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810000"/>
            <a:ext cx="2819400" cy="2819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3" descr="ECO2 with ECOpoint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1600200"/>
            <a:ext cx="2819400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Training/Supports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solidFill>
                  <a:srgbClr val="FFC000"/>
                </a:solidFill>
              </a:rPr>
              <a:t>Online / In-Person Trainings</a:t>
            </a:r>
            <a:endParaRPr lang="en-US" dirty="0" smtClean="0"/>
          </a:p>
          <a:p>
            <a:pPr lvl="1">
              <a:buFontTx/>
              <a:buNone/>
            </a:pPr>
            <a:r>
              <a:rPr lang="en-US" dirty="0" smtClean="0">
                <a:hlinkClick r:id="rId2"/>
              </a:rPr>
              <a:t>prentrom.com/training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FFC000"/>
                </a:solidFill>
              </a:rPr>
              <a:t>Self Study Courses</a:t>
            </a:r>
            <a:endParaRPr lang="en-US" dirty="0" smtClean="0"/>
          </a:p>
          <a:p>
            <a:pPr lvl="1">
              <a:buFontTx/>
              <a:buNone/>
            </a:pPr>
            <a:r>
              <a:rPr lang="en-US" dirty="0" smtClean="0">
                <a:hlinkClick r:id="rId3"/>
              </a:rPr>
              <a:t>prentrom.com/training/courses</a:t>
            </a: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2000" y="6400800"/>
            <a:ext cx="381000" cy="3079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3AF17DD-06B9-44DA-B8AA-9C29DF9CB25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3277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2667000"/>
            <a:ext cx="246697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PRC1  13 retouched.tif"/>
          <p:cNvPicPr>
            <a:picLocks noChangeAspect="1"/>
          </p:cNvPicPr>
          <p:nvPr/>
        </p:nvPicPr>
        <p:blipFill>
          <a:blip r:embed="rId2" cstate="print">
            <a:lum bright="55000" contrast="-70000"/>
          </a:blip>
          <a:stretch>
            <a:fillRect/>
          </a:stretch>
        </p:blipFill>
        <p:spPr>
          <a:xfrm>
            <a:off x="7086600" y="3429000"/>
            <a:ext cx="1981200" cy="2971800"/>
          </a:xfrm>
          <a:prstGeom prst="roundRect">
            <a:avLst/>
          </a:prstGeom>
        </p:spPr>
      </p:pic>
      <p:pic>
        <p:nvPicPr>
          <p:cNvPr id="9" name="Picture 8" descr="Mallory-SBL-Purple-Stand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14187" t="4253" r="15911" b="99"/>
          <a:stretch>
            <a:fillRect/>
          </a:stretch>
        </p:blipFill>
        <p:spPr>
          <a:xfrm>
            <a:off x="457200" y="3276600"/>
            <a:ext cx="1475233" cy="3200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71600" y="152400"/>
            <a:ext cx="64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3">
                    <a:lumMod val="75000"/>
                  </a:schemeClr>
                </a:solidFill>
                <a:latin typeface="Berlin Sans FB" pitchFamily="34" charset="0"/>
              </a:rPr>
              <a:t>Join our </a:t>
            </a:r>
            <a:r>
              <a:rPr lang="en-US" sz="4000" u="sng" dirty="0" smtClean="0">
                <a:solidFill>
                  <a:schemeClr val="accent3">
                    <a:lumMod val="75000"/>
                  </a:schemeClr>
                </a:solidFill>
                <a:latin typeface="Berlin Sans FB" pitchFamily="34" charset="0"/>
              </a:rPr>
              <a:t>ONLINE</a:t>
            </a:r>
            <a:r>
              <a:rPr lang="en-US" sz="4000" dirty="0" smtClean="0">
                <a:solidFill>
                  <a:schemeClr val="accent3">
                    <a:lumMod val="75000"/>
                  </a:schemeClr>
                </a:solidFill>
                <a:latin typeface="Berlin Sans FB" pitchFamily="34" charset="0"/>
              </a:rPr>
              <a:t> community!</a:t>
            </a:r>
            <a:endParaRPr lang="en-US" sz="4000" dirty="0">
              <a:solidFill>
                <a:schemeClr val="accent3">
                  <a:lumMod val="75000"/>
                </a:schemeClr>
              </a:solidFill>
              <a:latin typeface="Berlin Sans FB" pitchFamily="34" charset="0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2266950" y="3810000"/>
            <a:ext cx="4610100" cy="1219200"/>
            <a:chOff x="1028700" y="2819400"/>
            <a:chExt cx="4610100" cy="1219200"/>
          </a:xfrm>
        </p:grpSpPr>
        <p:pic>
          <p:nvPicPr>
            <p:cNvPr id="12" name="Picture 11" descr="youtube.png">
              <a:hlinkClick r:id="rId4"/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419600" y="2819400"/>
              <a:ext cx="1219200" cy="1219200"/>
            </a:xfrm>
            <a:prstGeom prst="rect">
              <a:avLst/>
            </a:prstGeom>
          </p:spPr>
        </p:pic>
        <p:pic>
          <p:nvPicPr>
            <p:cNvPr id="13" name="Picture 12" descr="facebook.png">
              <a:hlinkClick r:id="rId6"/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28700" y="2819400"/>
              <a:ext cx="1219200" cy="1219200"/>
            </a:xfrm>
            <a:prstGeom prst="rect">
              <a:avLst/>
            </a:prstGeom>
          </p:spPr>
        </p:pic>
        <p:pic>
          <p:nvPicPr>
            <p:cNvPr id="14" name="Picture 13" descr="twitter.png">
              <a:hlinkClick r:id="rId8"/>
            </p:cNvPr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24150" y="2819400"/>
              <a:ext cx="1219200" cy="1219200"/>
            </a:xfrm>
            <a:prstGeom prst="rect">
              <a:avLst/>
            </a:prstGeom>
          </p:spPr>
        </p:pic>
      </p:grpSp>
      <p:pic>
        <p:nvPicPr>
          <p:cNvPr id="15" name="Picture 14" descr="PRC_Logo.jpg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581400" y="5530963"/>
            <a:ext cx="1371600" cy="56503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23900" y="1091386"/>
            <a:ext cx="76962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Connect with professionals, families, and AAC device users to share successes, explore opportunities,  &amp; learn implementation strategies, tricks and tips.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Also, receive the latest training offerings, technical service tips, funding submission assistance, weekly contests and MORE!! </a:t>
            </a:r>
          </a:p>
          <a:p>
            <a:pPr algn="ctr"/>
            <a:endParaRPr lang="en-US" b="1" dirty="0" smtClean="0"/>
          </a:p>
          <a:p>
            <a:pPr algn="ctr"/>
            <a:r>
              <a:rPr lang="en-US" sz="2800" b="1" dirty="0" smtClean="0"/>
              <a:t>CONNECT – COLLABORATE – COMMUNICATE</a:t>
            </a:r>
            <a:endParaRPr lang="en-US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erlin Sans FB" pitchFamily="34" charset="0"/>
              </a:rPr>
              <a:t>1022 Heyl Rd., Wooster, OH 44691			                            PH: (800) 262-1984</a:t>
            </a:r>
            <a:endParaRPr lang="en-US" dirty="0">
              <a:solidFill>
                <a:schemeClr val="bg1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Thank You!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D52AB8-F0DE-4EC0-96A7-DEEFF7361CDC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3886200"/>
            <a:ext cx="861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533400" y="2057400"/>
            <a:ext cx="822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	</a:t>
            </a:r>
          </a:p>
        </p:txBody>
      </p:sp>
      <p:sp>
        <p:nvSpPr>
          <p:cNvPr id="9" name="Rectangle 8"/>
          <p:cNvSpPr/>
          <p:nvPr/>
        </p:nvSpPr>
        <p:spPr>
          <a:xfrm>
            <a:off x="838200" y="1676400"/>
            <a:ext cx="7543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Baskerville Old Face" pitchFamily="18" charset="0"/>
              </a:rPr>
              <a:t/>
            </a:r>
            <a:br>
              <a:rPr lang="en-US" sz="3200" b="1" dirty="0" smtClean="0">
                <a:latin typeface="Baskerville Old Face" pitchFamily="18" charset="0"/>
              </a:rPr>
            </a:br>
            <a:r>
              <a:rPr lang="en-US" sz="3200" b="1" dirty="0" smtClean="0">
                <a:latin typeface="Baskerville Old Face" pitchFamily="18" charset="0"/>
              </a:rPr>
              <a:t>Daniel F. Dardiz  M.A. CCC-SLP</a:t>
            </a:r>
            <a:br>
              <a:rPr lang="en-US" sz="3200" b="1" dirty="0" smtClean="0">
                <a:latin typeface="Baskerville Old Face" pitchFamily="18" charset="0"/>
              </a:rPr>
            </a:br>
            <a:r>
              <a:rPr lang="en-US" sz="3200" b="1" dirty="0" smtClean="0">
                <a:latin typeface="Baskerville Old Face" pitchFamily="18" charset="0"/>
              </a:rPr>
              <a:t>North Florida Regional Consultant</a:t>
            </a:r>
            <a:br>
              <a:rPr lang="en-US" sz="3200" b="1" dirty="0" smtClean="0">
                <a:latin typeface="Baskerville Old Face" pitchFamily="18" charset="0"/>
              </a:rPr>
            </a:br>
            <a:r>
              <a:rPr lang="en-US" sz="3200" b="1" dirty="0" smtClean="0">
                <a:latin typeface="Baskerville Old Face" pitchFamily="18" charset="0"/>
              </a:rPr>
              <a:t/>
            </a:r>
            <a:br>
              <a:rPr lang="en-US" sz="3200" b="1" dirty="0" smtClean="0">
                <a:latin typeface="Baskerville Old Face" pitchFamily="18" charset="0"/>
              </a:rPr>
            </a:br>
            <a:r>
              <a:rPr lang="en-US" sz="3200" b="1" dirty="0" smtClean="0">
                <a:latin typeface="Baskerville Old Face" pitchFamily="18" charset="0"/>
              </a:rPr>
              <a:t>800-262-1984 ext  483</a:t>
            </a:r>
            <a:br>
              <a:rPr lang="en-US" sz="3200" b="1" dirty="0" smtClean="0">
                <a:latin typeface="Baskerville Old Face" pitchFamily="18" charset="0"/>
              </a:rPr>
            </a:br>
            <a:r>
              <a:rPr lang="en-US" sz="3200" b="1" dirty="0" smtClean="0">
                <a:latin typeface="Baskerville Old Face" pitchFamily="18" charset="0"/>
              </a:rPr>
              <a:t>321-438-7226</a:t>
            </a:r>
            <a:br>
              <a:rPr lang="en-US" sz="3200" b="1" dirty="0" smtClean="0">
                <a:latin typeface="Baskerville Old Face" pitchFamily="18" charset="0"/>
              </a:rPr>
            </a:br>
            <a:r>
              <a:rPr lang="en-US" sz="3200" b="1" dirty="0" smtClean="0">
                <a:latin typeface="Baskerville Old Face" pitchFamily="18" charset="0"/>
                <a:hlinkClick r:id="rId3"/>
              </a:rPr>
              <a:t>dfd.cons@prentrom.com</a:t>
            </a:r>
            <a:endParaRPr lang="en-US" sz="3200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81000" y="3124200"/>
            <a:ext cx="7924800" cy="639762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PRC Software Includes the three essential/foundational components for an AAC Language System for a lifetime of language: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3505200"/>
            <a:ext cx="7620000" cy="2286000"/>
          </a:xfrm>
        </p:spPr>
        <p:txBody>
          <a:bodyPr/>
          <a:lstStyle/>
          <a:p>
            <a:pPr lvl="1">
              <a:buFont typeface="Wingdings" pitchFamily="2" charset="2"/>
              <a:buChar char="§"/>
            </a:pPr>
            <a:endParaRPr lang="en-US" sz="2400" dirty="0" smtClean="0"/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FF0000"/>
                </a:solidFill>
              </a:rPr>
              <a:t>Useable</a:t>
            </a:r>
            <a:r>
              <a:rPr lang="en-US" sz="2400" dirty="0" smtClean="0"/>
              <a:t> 		(Icon Tutor/Word Finder)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B050"/>
                </a:solidFill>
              </a:rPr>
              <a:t>Teachable</a:t>
            </a:r>
            <a:r>
              <a:rPr lang="en-US" sz="2400" dirty="0" smtClean="0"/>
              <a:t> 		(Vocabulary Builder)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B0F0"/>
                </a:solidFill>
              </a:rPr>
              <a:t>Accountable</a:t>
            </a:r>
            <a:r>
              <a:rPr lang="en-US" sz="2400" dirty="0" smtClean="0"/>
              <a:t> 	(Language Activity Monitor)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52AB8-F0DE-4EC0-96A7-DEEFF7361CD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17762" name="Picture 2" descr="http://www.prentrom.com/images/headings/succ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7848600" cy="19050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Creating A Vision 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/>
              <a:t>   Demonstrating the potential for independent communication for many of the clients we serve</a:t>
            </a:r>
          </a:p>
          <a:p>
            <a:pPr>
              <a:buNone/>
            </a:pPr>
            <a:endParaRPr lang="en-US" dirty="0" smtClean="0"/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sz="2400" dirty="0" smtClean="0"/>
              <a:t>Ambassadors</a:t>
            </a:r>
          </a:p>
          <a:p>
            <a:pPr lvl="1">
              <a:buFont typeface="Wingdings" pitchFamily="2" charset="2"/>
              <a:buChar char="ü"/>
            </a:pPr>
            <a:r>
              <a:rPr lang="en-US" sz="2400" dirty="0" smtClean="0"/>
              <a:t>Success Stories</a:t>
            </a:r>
          </a:p>
          <a:p>
            <a:pPr lvl="1">
              <a:buFont typeface="Wingdings" pitchFamily="2" charset="2"/>
              <a:buChar char="ü"/>
            </a:pPr>
            <a:r>
              <a:rPr lang="en-US" sz="2400" dirty="0" smtClean="0"/>
              <a:t>Presentations</a:t>
            </a:r>
          </a:p>
          <a:p>
            <a:pPr lvl="1">
              <a:buFont typeface="Wingdings" pitchFamily="2" charset="2"/>
              <a:buChar char="ü"/>
            </a:pPr>
            <a:r>
              <a:rPr lang="en-US" sz="2400" dirty="0" smtClean="0"/>
              <a:t>Educating the clinical community, </a:t>
            </a:r>
          </a:p>
          <a:p>
            <a:pPr lvl="1">
              <a:buNone/>
            </a:pPr>
            <a:r>
              <a:rPr lang="en-US" sz="2400" dirty="0" smtClean="0"/>
              <a:t>   parents/caregivers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D52AB8-F0DE-4EC0-96A7-DEEFF7361CDC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5842" name="Picture 2" descr="http://matchbin-assets.s3.amazonaws.com/public/sites/574/assets/99Q3_20110326fai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2819400"/>
            <a:ext cx="2819400" cy="1762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74837"/>
            <a:ext cx="4038600" cy="4525963"/>
          </a:xfrm>
        </p:spPr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Create you own unique user account</a:t>
            </a:r>
          </a:p>
          <a:p>
            <a:endParaRPr lang="en-US" sz="2400" dirty="0" smtClean="0"/>
          </a:p>
          <a:p>
            <a:r>
              <a:rPr lang="en-US" sz="2400" dirty="0" smtClean="0"/>
              <a:t>Define your team </a:t>
            </a:r>
          </a:p>
          <a:p>
            <a:endParaRPr lang="en-US" sz="2400" dirty="0" smtClean="0"/>
          </a:p>
          <a:p>
            <a:r>
              <a:rPr lang="en-US" sz="2400" dirty="0" smtClean="0"/>
              <a:t>Create a Speech/Language AAC Evaluation</a:t>
            </a:r>
          </a:p>
          <a:p>
            <a:endParaRPr lang="en-US" sz="2400" dirty="0" smtClean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4038600" cy="3916363"/>
          </a:xfrm>
        </p:spPr>
        <p:txBody>
          <a:bodyPr/>
          <a:lstStyle/>
          <a:p>
            <a:r>
              <a:rPr lang="en-US" sz="2400" dirty="0" smtClean="0"/>
              <a:t>Attach Files/Images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Track Progress Online</a:t>
            </a:r>
          </a:p>
          <a:p>
            <a:endParaRPr lang="en-US" sz="2400" dirty="0" smtClean="0"/>
          </a:p>
          <a:p>
            <a:r>
              <a:rPr lang="en-US" sz="2400" dirty="0" smtClean="0"/>
              <a:t>Archive Completed Submissions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D52AB8-F0DE-4EC0-96A7-DEEFF7361CDC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8458200" cy="1573378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Vocabulary Options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D52AB8-F0DE-4EC0-96A7-DEEFF7361CD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8" name="Picture 4" descr="https://encrypted-tbn1.gstatic.com/images?q=tbn:ANd9GcT3-1Xy2Il3DcRD8mDEllWcdDJPwVbxV2rQqeFtQCYGoQ__HNzH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981200"/>
            <a:ext cx="2514600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 descr="https://encrypted-tbn0.gstatic.com/images?q=tbn:ANd9GcS3F1pdmA70v1jPsRlYLCKj2cXpO3UlncpmhJ6OmpU0wtnHjrP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3200400"/>
            <a:ext cx="2514600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32" name="AutoShape 8" descr="data:image/jpeg;base64,/9j/4AAQSkZJRgABAQAAAQABAAD/2wCEAAkGBhIQEBEQEhMWFRAWExUWGRcTFxQVExQZGxwYFRsXGh4ZGycgGhsjGRYSIzAsJCcpLiwsFR4xNTAqNSkrLCkBCQoKDgwOGg8PFzIkHyQ1LTU1KTUxLTUpLik0KTMsKjUuKjU1NSkwNS01LC0tKTUvLyk1LTQuLC0sNCwwNTQuKf/AABEIAIwBaAMBIgACEQEDEQH/xAAbAAEAAwEBAQEAAAAAAAAAAAAABAUGAwIBB//EAEcQAAICAQMCAwMGCgYJBQAAAAECAAMRBBIhBTETIkEGUXEUMmGBktEXI0JTVHORobHTFRYzNFKTJHJ0gpTBwtLwB2JjsuH/xAAaAQEAAgMBAAAAAAAAAAAAAAAAAQIDBAUG/8QAKhEBAAICAQIDCAMBAAAAAAAAAAECAxEhBAUxQVESE2FxgZGx8KHB4RT/2gAMAwEAAhEDEQA/AP3GIiAiIgIiICIiAiIgIiICQerOdiqCRudVJUkHHc4I7Zxj65OkDq3ar9av8DMHUTNcN5j0n8JjxQdTQlaFz4hx6CyzJJ4AHm7kkAfGUq61fO7XqiLa9XNlmwWJndW5L7h2OG7HBOF4BuetuFoYk4wyYJ7Bt67SfoDYJx6AzKp1ihFZFsr+T+IKQGJF2HsCNZsJ8Q2bbGXlPmpu3c7Jxu1197S1rzM/WWS/DVaWhLEVx4gyM48S0Mp9QfNwQcg+4iRekdVe7dQzNuW4IWBILL+MIxg+Unw8HHvyMekvotoelXH5Rd8eq7mZtp9zLnBHoQZS+zP94u/2lf4aiW7Xe05clZtMxHr8y/hDRdQqpoQO4sK7lXytaxG44HAbPcj9sq21iG0EB/kw4Y/6QbGOMhgA2QmcDO08g9hzPvtPZYrMPEymzeFCgCoggCyzg7lBywzj+zPDYytBRraGuTTZo+VC1g5UOLcefayMRuNnFZOTjDE5Prr9z7vl6fN7vFXfs6mfzPn4eCaY4mNy1vTvCvNgVLlCEDczuuSRu4G/cCAVPmA+cPq8+zHVGuFyOSXrfaW9GHOD9B459Pd7hG9kOoEqKz58g2b1U7QWO9lYjgEltyjOdrAEcAty9i/7XW/rV/6p3ekze/w1yev0582K0anTVRETZQq1qRhbbazAK7/luqoqEj0IHoST9PuxiN0mnxC4sDA4SxV32jajjhT5uWDK+fq+A89SuC6azIyranaRjOVNwDD3Dy7uTwPXjMznRum2fKmRTWyPWzY2tTtAcKy2hVy535ymVXkjO3AkC51OqUM+whlXceLbGwExnJFmATn1xt3A4YAle3XtV8j8GxS2xn2uu5jke8bm4I/eDg+hGbt6TZptTSDTYybHpArIdCu1WZ1QNmsH8aNv/wAmQ2cLLH2p1Is0emdTlS42tkHcMcNke/4D4CSNCtaMtt1rNhWsz53VUVGZewIHZcn4/CR+k0bzYtoZW8jqu+0bUdeFPm5YMtoJ9cD4Dx1G4LpWyMhtUQRjOR45LDnjBUN349+BmZ3onTbPlT1qa2R6y48rUhQH2stoUZsbeSShKqMkdsAQLjUatQX2YZRuOVtsYAL3yRZjnKZzjbvB8wBIkdc1XyRqGUtsZ9rruZvVQCNzcEZ+sH4EZlukWafU0q1NjV+G1I8M71KBU3uEVs1gqbht97gg8hZZe0+q8XT6RwcqXXDZU7hlMNkcHP1fCSNtERAREQEREBERAREQEREBERAREQEREBERAREQEREBERASB1btV+tX+Bk+ROqUF68L88MCpxnBB93qO+e3BPI7zFmpN8dqx5xMfwmOJVOu01otS1GG0KQQRuZT2zWvA3tuxuY4UKcggnEO72Wdr6bxZWjq2Xcb2vZMq3h72Y5BxjgKPXb2Aj6rrutrYodK7EetdVjofpBDfxwfonH+s2s/RLv8i775ycFesw0ilcccfGF59mZ8V/pNHatt1ljoQ5GFrGFXbkbjnnJXYD3+b39BSezP94u/2lf4aicz7Taz9Eu/4e77519lenanZfdZWa3axGr3glzt3ZZl4wDvORkHk9uJn6PDmrmvly1iN6RaY1qF91no6lLbq686jG4bTguV7KckAggbefQ9x3lP/V+zcqeHhWGAC+6pFH5LkKGxyMIGKn6ACZ91PtPra2KHSOSPWuqx0P0gg/cfoE5f1w1n6Hb/AJF33y/Vds6fqrRfJXn7ef7/AEVvNfBpei6J6qtj7c77GwpJA3MXxkgE8sfT1lJ7F/2ut/Wr/wBUiH2v1v6Hb/w933yX7B6S9VvtvrNZsdSobhyACNzDHGSTx+4TepSKVitfCOFGqiIlxlut12GpCiGxV1bs6jcchWY48qse/wBH7OCPvRFb8QfCZLt7lx4dqjw2BADO6KGZR4Q4JyUz9IkdU1Wp05dqavFrLFioVmdSe5XBG4E5OO4JPcHy1f8AW/Wfodv+Rd98jQvepezddzbxlX3ZLZb3bfQj0J+G5sYzmVHtxQK9Pp0GcKyqMkk4AwMk8k8Tj/XDWfodv+Rd98ruq6zW65qqxpbFG8ZL1vWijIyxLZzgDsPee/pIu+spYaqilZsVdXa7KNxJ22OR81WPfPpjn0ODPXQqz+IPhFLQX3/i7VArIwNzuihnXbSOCckE/SO/U9XqdNvamrxaixO0KzOpJySMEblJJPvBPqDxWf1v1n6Hb/kXffI0LzqXs1Xc2/lXLZJy3PGPQj0yB7g74xkyp9taQlWlQZIV1UbiScAoOSeSZx/rhrP0O3/Iu++V/UtXrddZQnyWxQHUkvW9aKNyksS2cnA7D3n6pH6JERAREQEREBERAREQEREBERAREQEREBERAREQEREBERAREQGJBPVq/F8H8vfs9O+zxffn5uP2j6cTpxOkTdv2LvyDu2jdkDbnPfO0kfAwPHT9at9SWpnawyMjB9046DqourosCOBau4cZCcZ8xHAkf2S/uWn/ANT/AJmVPRHITpABODVZkAnBxX6++Boul68aipbQCA2eDjPBK+nwkrEx3sle2aVuJVcWeAFJFb+Z9+732gZwDxt5GTkjnoqtRYRqS9aP8pILPdaCALCho2Y2fN8oHvIPfmBtcT7EQEREBPmJ9iBEfqVYS5wcindvAHIKqHI57naR+2d9PcHRXHZlDDPfBGZl6NIFr6q25z571wXYr/Y1tnBOM84z7uO096LTvUensbrGNp2MC2K9vgu4AQeUYKLz345JgamcdPqks37TnY5RuDwwwSOfiJl6NY5v0tqG8123MN9ti7LEKWMAtSnAXyqQSAeBnvJ/sxpAr6ttzn/SbFwzsy4whzgnGfp7wLJerVG3wcnxN5TGxwNwUWEZxj5pB78847GTcTiujQNv2jdknPrkgKT8cKo+AnaAiIgIiICIiAiIgIiICIiAiIgIiICIiAiIgIiICIiAiIgIiICIiB4ppVFCqoVR2CgAD4ATlT0+pMba0XBZhhQMFvnEccE+vvkiIHA6CraE8NNikMF2rtBByCBjAOeZ4/oqnxfG8JPG/wAe1d/u74znHElRAREQEREBERAhP0aku9hrBd1KsefMCNp4zjJUAZ74E7nRp+L8o/FnKf8At8pTj/dJH1ztECuq9n9MrBlqUMGDA8+Ug58v+EZzwMCerehadmsZqlJsBV85wwOAeM45Cr+wSfEBERAREQEREBERAREQEREBERAREQEREBERAREQEREBERAREQEREBERAREQEREBERAREQEREBERAREQEREBERAREQEREBERAREQEREBERAREQEREBERAREQEREBERATjqdSK13EE8gALjJJOABkztInUO9P61f4NAfK7PzLfar/AO6cX6vtdazXixs7VNlQZsZJwN2TgA/skT2g6soVqksZbUKOxQf2aA7izEqRgqGwOckdjgyjXU2Ei8MCzP5XFtfjEBSuwL4ew8bjtzjcScgzkdb3bD0l4pbmeN+HEfvkyVxzblrPlln5h/qarP8A9p4XrNZr8RcsMhQBjcWzjbgngggg5xjBzjBkL2Xs8RbbfFews2MOxO1R807eFXeDv8qjhlHpmUfRGPj6gZOPlSnHpki8E/uH7BN6c++nnNWPLcb+W1dc6aj+lG/Mv9qv/ukd/aRQxQphh6F6Qe2f8fu5kYBbbWW3JrFwqWvClGPhLdl8jJ+c3HbyqcZ5khRmjUV111g1M6ogVdgOBYpx2ydyn07+nM1unv1OSkXtaI38P9TOod16uxGRS5Hfhqjn4efmSdDr0uXehyvv/wDPUHI+giZbonUS17KgGw5LKu0bCS5DEDHfAHKqTuXIJVzJHsQx36sZOPEU49MkNk/uH7Jfp8uWc18WTU61zCJiNbhqoiJvqoja4lmCVs4U4JBQLn3DLZOP/wA9+OVPVS5YLWWKNtbD1nawwSD5u/InFtS1dFzLjf4tirntuazYuf8AeZZQez/tGostqRQdlaAgWEhSnlFlrMihAyFCe7eTGMgqA0j9YwSDXgggEGyrIJ7A+b1yMT0eqhWVHRkZs7clCGxyQCG7gc493PODjHDq722Kj1hWspssDKT4eX2hcFmywLNWpI2jz8gFARZ+21+aNO4yD4gPqGU4/aCDA0J15JYJWzBTgsCgXI7gZbJx8P8AnOdHVS+7ZWW2sUbD1+VhglT5u4yJwbUtXp7GTG822KuewZ7mRSfeNzCUXs97Rp4l1darhK6wQLMhCoKB7WZFCBqxUfVvLjGQQA0bdXwSCmCCAQbKsgnsD5uM+k9/0qAyo6MjNnbkoQ2O+MMeRkH4fA4xdfV3usVGqCs9D2AqSKyX27QCzEsGaxUJG3mwcAoCLb21uymldcg+KpHcMDlfrBEDWREQEREBERAREQEREBERAREQEREBERAREQEREBERAREQEidQ70/rV/g0lyF1Rwqo54VbFZj6AcjJ+gZGfcMmBT+0unsdmZkxQi4DgqSCxXLOp5KKQuRnGNxOeMZ4abULfvO0Vqxs8LwVCox3FmF2dgB3WZbG8hjlc8zb6vVae2t6mtTY6spxYoOGGDgg5HBkMaPRBkYNUNpzgOmHPoz8+dgckE85Oe88/wBw7PPVZfeVvrfE7jf29OP2OWWmT2Y04ey/TyB4hc7lL1lVACnDE7m7k5JLDkBQ+PeTUdE/vGo/2lf4aiaqjWaapdqPSiDJwrIqj1JwOJkuh3qbNVbn8WL63J/wqfG5PuxuXPu5z2nR/wCeMPSTir5Vn6zrn7yrvdtrHrWj1QYNpfCIZ1Z1t3hgy/NdGU/QoYEcrnBEq+mazqhW17atMtLkeJabCoP4sVMyEjAAZF+cmMZ7zT/0lT+dT7a/fIFdGlFvi+KpIGEVnQpXyWJQehJP09hjE4nSdwvir7N4mYiOGS1dvXQaiA5wQvkVSyld4VcFwpJIVmLtyc+Y/E8fYj+01n6xf+qWR6nSOfFr+2v3yr9hLAz6sjsXQ/tDH/nNztd7Zc2TJaNb0rfiIhrYiJ3mJmer2/iVrBO99Zhccci3f3748vpyO4IxkR+l6BTqKrrFRgRbUuQpbxFYsWfygeIAlikjk7SfUybrtFp7lam9wjLc7jJQHzEkMA4IIwe+O4PqDPXT9DpqQijUBq0OVQtQFDdtx2IpY9+5PPJ55kCp690dVvFwpsQeKzF6rdpdim3dhsgEYUcdwpyQB5vPtPSy6LSh8+IWUtkYwxGSMbmAwfQEia09Tp/O1/bX75l/bvqFb11Krqzb8+Ug8cD0+k/uPukiZ1Wz8TXWCQ1msYDBx2uZs+/AIB4wR3BGMiP0jQhtRTfaqNuWxFJClvEVt2X8oHijFqkjvsJHGZM1mh096tTe4R0tscZZAwDMzAgOCCCD3x3BGeDOnT9HpqQijUBkQ5VS1AUNgjcdiKWOCe5Oc5PPMgU/XOjhNQty02IBY7bqrdpsYoqhiGyAeE7DkIdxAXDfPaWlk02jD537kLZGME7MjG5tuPcCfiZrT1On87X9tfvmX9t9fW4oVXViLAfKQceZB6f+cGSNlERAREQEREBERAREQEREBERAREQEREBERAREQEREBERATxdUGGD+6V/UdLez5rdQm1BglwcixWb5vvrBHvH1mQNJpH1FmrJvuQpqCibHwqgJWw8pBU8se4MDnqvYKh2LCy6sH8mt1CD4AocfAcTl+Dun8/qft1/y5N0XX38KpWQ2almtr2phQxqYo7kk4VeAfiwAln03qIuVjtKsjlHRsblYYOOCQRgqQR3BEDP/AIPKfz+p+3X/AC5adH9l6NLW1dYbzsGZmOXcj1Jx+4cT2Ovp4Yfa283eB4fG7xNxQjvjGAW/1Rmcm9owMv4T/JxZ4Ztyu3O7wydudxQPxn6M4xzAhan2BodiwsurB/JR1CD4AocfDtOX4PKfz+p+3X/Ll2esLs1L7TiguG7Zbai2HH1MBzOfW9RnQ6ixcgnTWMPQjyEjt6wKj8HlP5/U/br/AJcuOg+ztOiRkqB8zbmZjl3PbJOP4cCQ9fq8CxAX3/IWfuNnqM+/fn190kdD6qr1IBllSlC9n5AbaMrknzMOScdvU54gW8Sl0HtOtr1rsZUtz4bFkO/ALcqGLJlQSMj09DxLqBV9W9nqtSCHLA+jIdrL8Dj6BwcjgSo/B3T+f1P26/5c1cqPaTXWVJUawSTfSp2lRwXAK+b/ABdvr9IFX+Dun8/qft1/y56p/wDTzTB0d3ut2MGC2OpTI5BICjP18Tvf1N01uBXY7NpUIqUjAO98liTsXHAznn0zJ1XWy9KW102OzMy7Bs8jKSrbmLBQAykZzz6QHVvZ2rUjzlw3cMh2svvwcdu3ByOBKj8HdP5/U/br/lyR1Dr9jVUWVIwY6oVOua8gq5RkyTg5IIyP3T11+tdu9jab7FC01JYylXwTxsIHB5LNkAD3cEIv4O6fz+p+3X/Lnuj/ANPdMro7vdbsYMq2upTcOQcBRnB9/EsNP07Uh0Z7iQDWWAPlOKijYG3s1hBxnjbnPOBcQEREBERAREQEREBERAREQEREBERAREQEREBERAREQEREBKOrRaqp9R4YpK22mwM7WZXKovKhOcbc/OHeXkQKJehvR8nekh7KhaG8QlPF8Uh3bIB2tvUHsR3Em9I0L1+K9hXxLbDYwXJVfKqKoJAJwqLzgZOeJYRAzmi0Sv1G+1Tmqvacfk/KGXYxH0ioID9Ln6Ybod/hNpPxfydrGbxNzeIK2fxCm3bjdyVzu7c4zxL7TaZK1CVqqIOyqAoHr2E6wM5rej6ojV1VGoV3szb3LFxurWsptC47r3zwD2MtNV04vpH0+QGahq884BKbc/DMnxAon6Ra5Z22KzaNqMBmYBySc52jy/v+ifND7PtSoqUr4D1bLUyQFfbtNlXH5XOQce/vnN9EDPdI6G9TVA0aYCsYNqL+NswNoIGwbCeCfM3qPXI0MRASv63ontrUV4LpbVYAxKhtjq+3IBxkA+hlhECs02is+UeO+wZoWsqrM2GDs3BKjIww+6Vr+z1orpQiu1Vs1DNWzulbeJYzoxIU52gngjHmPuE0sQM3V7P2pp1rUVb01XjqqlkrI3+Js+admNzAd/mj6rZ9K7Pp7WVfEXcGw74UMvIXy+fzLX84DtmTogIiICIiAiIgIiICIiAiIgIiICIiB//Z"/>
          <p:cNvSpPr>
            <a:spLocks noChangeAspect="1" noChangeArrowheads="1"/>
          </p:cNvSpPr>
          <p:nvPr/>
        </p:nvSpPr>
        <p:spPr bwMode="auto">
          <a:xfrm>
            <a:off x="0" y="-877888"/>
            <a:ext cx="3429000" cy="1333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AutoShape 10" descr="data:image/jpeg;base64,/9j/4AAQSkZJRgABAQAAAQABAAD/2wCEAAkGBhIQEBEQEhMWFRAWExUWGRcTFxQVExQZGxwYFRsXGh4ZGycgGhsjGRYSIzAsJCcpLiwsFR4xNTAqNSkrLCkBCQoKDgwOGg8PFzIkHyQ1LTU1KTUxLTUpLik0KTMsKjUuKjU1NSkwNS01LC0tKTUvLyk1LTQuLC0sNCwwNTQuKf/AABEIAIwBaAMBIgACEQEDEQH/xAAbAAEAAwEBAQEAAAAAAAAAAAAABAUGAwIBB//EAEcQAAICAQMCAwMGCgYJBQAAAAECAAMRBBIhBTETIkEGUXEUMmGBktEXI0JTVHORobHTFRYzNFKTJHJ0gpTBwtLwB2JjsuH/xAAaAQEAAgMBAAAAAAAAAAAAAAAAAQIDBAUG/8QAKhEBAAICAQIDCAMBAAAAAAAAAAECAxEhBAUxQVESE2FxgZGx8KHB4RT/2gAMAwEAAhEDEQA/AP3GIiAiIgIiICIiAiIgIiICQerOdiqCRudVJUkHHc4I7Zxj65OkDq3ar9av8DMHUTNcN5j0n8JjxQdTQlaFz4hx6CyzJJ4AHm7kkAfGUq61fO7XqiLa9XNlmwWJndW5L7h2OG7HBOF4BuetuFoYk4wyYJ7Bt67SfoDYJx6AzKp1ihFZFsr+T+IKQGJF2HsCNZsJ8Q2bbGXlPmpu3c7Jxu1197S1rzM/WWS/DVaWhLEVx4gyM48S0Mp9QfNwQcg+4iRekdVe7dQzNuW4IWBILL+MIxg+Unw8HHvyMekvotoelXH5Rd8eq7mZtp9zLnBHoQZS+zP94u/2lf4aiW7Xe05clZtMxHr8y/hDRdQqpoQO4sK7lXytaxG44HAbPcj9sq21iG0EB/kw4Y/6QbGOMhgA2QmcDO08g9hzPvtPZYrMPEymzeFCgCoggCyzg7lBywzj+zPDYytBRraGuTTZo+VC1g5UOLcefayMRuNnFZOTjDE5Prr9z7vl6fN7vFXfs6mfzPn4eCaY4mNy1vTvCvNgVLlCEDczuuSRu4G/cCAVPmA+cPq8+zHVGuFyOSXrfaW9GHOD9B459Pd7hG9kOoEqKz58g2b1U7QWO9lYjgEltyjOdrAEcAty9i/7XW/rV/6p3ekze/w1yev0582K0anTVRETZQq1qRhbbazAK7/luqoqEj0IHoST9PuxiN0mnxC4sDA4SxV32jajjhT5uWDK+fq+A89SuC6azIyranaRjOVNwDD3Dy7uTwPXjMznRum2fKmRTWyPWzY2tTtAcKy2hVy535ymVXkjO3AkC51OqUM+whlXceLbGwExnJFmATn1xt3A4YAle3XtV8j8GxS2xn2uu5jke8bm4I/eDg+hGbt6TZptTSDTYybHpArIdCu1WZ1QNmsH8aNv/wAmQ2cLLH2p1Is0emdTlS42tkHcMcNke/4D4CSNCtaMtt1rNhWsz53VUVGZewIHZcn4/CR+k0bzYtoZW8jqu+0bUdeFPm5YMtoJ9cD4Dx1G4LpWyMhtUQRjOR45LDnjBUN349+BmZ3onTbPlT1qa2R6y48rUhQH2stoUZsbeSShKqMkdsAQLjUatQX2YZRuOVtsYAL3yRZjnKZzjbvB8wBIkdc1XyRqGUtsZ9rruZvVQCNzcEZ+sH4EZlukWafU0q1NjV+G1I8M71KBU3uEVs1gqbht97gg8hZZe0+q8XT6RwcqXXDZU7hlMNkcHP1fCSNtERAREQEREBERAREQEREBERAREQEREBERAREQEREBERASB1btV+tX+Bk+ROqUF68L88MCpxnBB93qO+e3BPI7zFmpN8dqx5xMfwmOJVOu01otS1GG0KQQRuZT2zWvA3tuxuY4UKcggnEO72Wdr6bxZWjq2Xcb2vZMq3h72Y5BxjgKPXb2Aj6rrutrYodK7EetdVjofpBDfxwfonH+s2s/RLv8i775ycFesw0ilcccfGF59mZ8V/pNHatt1ljoQ5GFrGFXbkbjnnJXYD3+b39BSezP94u/2lf4aicz7Taz9Eu/4e77519lenanZfdZWa3axGr3glzt3ZZl4wDvORkHk9uJn6PDmrmvly1iN6RaY1qF91no6lLbq686jG4bTguV7KckAggbefQ9x3lP/V+zcqeHhWGAC+6pFH5LkKGxyMIGKn6ACZ91PtPra2KHSOSPWuqx0P0gg/cfoE5f1w1n6Hb/AJF33y/Vds6fqrRfJXn7ef7/AEVvNfBpei6J6qtj7c77GwpJA3MXxkgE8sfT1lJ7F/2ut/Wr/wBUiH2v1v6Hb/w933yX7B6S9VvtvrNZsdSobhyACNzDHGSTx+4TepSKVitfCOFGqiIlxlut12GpCiGxV1bs6jcchWY48qse/wBH7OCPvRFb8QfCZLt7lx4dqjw2BADO6KGZR4Q4JyUz9IkdU1Wp05dqavFrLFioVmdSe5XBG4E5OO4JPcHy1f8AW/Wfodv+Rd98jQvepezddzbxlX3ZLZb3bfQj0J+G5sYzmVHtxQK9Pp0GcKyqMkk4AwMk8k8Tj/XDWfodv+Rd98ruq6zW65qqxpbFG8ZL1vWijIyxLZzgDsPee/pIu+spYaqilZsVdXa7KNxJ22OR81WPfPpjn0ODPXQqz+IPhFLQX3/i7VArIwNzuihnXbSOCckE/SO/U9XqdNvamrxaixO0KzOpJySMEblJJPvBPqDxWf1v1n6Hb/kXffI0LzqXs1Xc2/lXLZJy3PGPQj0yB7g74xkyp9taQlWlQZIV1UbiScAoOSeSZx/rhrP0O3/Iu++V/UtXrddZQnyWxQHUkvW9aKNyksS2cnA7D3n6pH6JERAREQEREBERAREQEREBERAREQEREBERAREQEREBERAREQGJBPVq/F8H8vfs9O+zxffn5uP2j6cTpxOkTdv2LvyDu2jdkDbnPfO0kfAwPHT9at9SWpnawyMjB9046DqourosCOBau4cZCcZ8xHAkf2S/uWn/ANT/AJmVPRHITpABODVZkAnBxX6++Boul68aipbQCA2eDjPBK+nwkrEx3sle2aVuJVcWeAFJFb+Z9+732gZwDxt5GTkjnoqtRYRqS9aP8pILPdaCALCho2Y2fN8oHvIPfmBtcT7EQEREBPmJ9iBEfqVYS5wcindvAHIKqHI57naR+2d9PcHRXHZlDDPfBGZl6NIFr6q25z571wXYr/Y1tnBOM84z7uO096LTvUensbrGNp2MC2K9vgu4AQeUYKLz345JgamcdPqks37TnY5RuDwwwSOfiJl6NY5v0tqG8123MN9ti7LEKWMAtSnAXyqQSAeBnvJ/sxpAr6ttzn/SbFwzsy4whzgnGfp7wLJerVG3wcnxN5TGxwNwUWEZxj5pB78847GTcTiujQNv2jdknPrkgKT8cKo+AnaAiIgIiICIiAiIgIiICIiAiIgIiICIiAiIgIiICIiAiIgIiICIiB4ppVFCqoVR2CgAD4ATlT0+pMba0XBZhhQMFvnEccE+vvkiIHA6CraE8NNikMF2rtBByCBjAOeZ4/oqnxfG8JPG/wAe1d/u74znHElRAREQEREBERAhP0aku9hrBd1KsefMCNp4zjJUAZ74E7nRp+L8o/FnKf8At8pTj/dJH1ztECuq9n9MrBlqUMGDA8+Ug58v+EZzwMCerehadmsZqlJsBV85wwOAeM45Cr+wSfEBERAREQEREBERAREQEREBERAREQEREBERAREQEREBERAREQEREBERAREQEREBERAREQEREBERAREQEREBERAREQEREBERAREQEREBERAREQEREBERAREQEREBERATjqdSK13EE8gALjJJOABkztInUO9P61f4NAfK7PzLfar/AO6cX6vtdazXixs7VNlQZsZJwN2TgA/skT2g6soVqksZbUKOxQf2aA7izEqRgqGwOckdjgyjXU2Ei8MCzP5XFtfjEBSuwL4ew8bjtzjcScgzkdb3bD0l4pbmeN+HEfvkyVxzblrPlln5h/qarP8A9p4XrNZr8RcsMhQBjcWzjbgngggg5xjBzjBkL2Xs8RbbfFews2MOxO1R807eFXeDv8qjhlHpmUfRGPj6gZOPlSnHpki8E/uH7BN6c++nnNWPLcb+W1dc6aj+lG/Mv9qv/ukd/aRQxQphh6F6Qe2f8fu5kYBbbWW3JrFwqWvClGPhLdl8jJ+c3HbyqcZ5khRmjUV111g1M6ogVdgOBYpx2ydyn07+nM1unv1OSkXtaI38P9TOod16uxGRS5Hfhqjn4efmSdDr0uXehyvv/wDPUHI+giZbonUS17KgGw5LKu0bCS5DEDHfAHKqTuXIJVzJHsQx36sZOPEU49MkNk/uH7Jfp8uWc18WTU61zCJiNbhqoiJvqoja4lmCVs4U4JBQLn3DLZOP/wA9+OVPVS5YLWWKNtbD1nawwSD5u/InFtS1dFzLjf4tirntuazYuf8AeZZQez/tGostqRQdlaAgWEhSnlFlrMihAyFCe7eTGMgqA0j9YwSDXgggEGyrIJ7A+b1yMT0eqhWVHRkZs7clCGxyQCG7gc493PODjHDq722Kj1hWspssDKT4eX2hcFmywLNWpI2jz8gFARZ+21+aNO4yD4gPqGU4/aCDA0J15JYJWzBTgsCgXI7gZbJx8P8AnOdHVS+7ZWW2sUbD1+VhglT5u4yJwbUtXp7GTG822KuewZ7mRSfeNzCUXs97Rp4l1darhK6wQLMhCoKB7WZFCBqxUfVvLjGQQA0bdXwSCmCCAQbKsgnsD5uM+k9/0qAyo6MjNnbkoQ2O+MMeRkH4fA4xdfV3usVGqCs9D2AqSKyX27QCzEsGaxUJG3mwcAoCLb21uymldcg+KpHcMDlfrBEDWREQEREBERAREQEREBERAREQEREBERAREQEREBERAREQEidQ70/rV/g0lyF1Rwqo54VbFZj6AcjJ+gZGfcMmBT+0unsdmZkxQi4DgqSCxXLOp5KKQuRnGNxOeMZ4abULfvO0Vqxs8LwVCox3FmF2dgB3WZbG8hjlc8zb6vVae2t6mtTY6spxYoOGGDgg5HBkMaPRBkYNUNpzgOmHPoz8+dgckE85Oe88/wBw7PPVZfeVvrfE7jf29OP2OWWmT2Y04ey/TyB4hc7lL1lVACnDE7m7k5JLDkBQ+PeTUdE/vGo/2lf4aiaqjWaapdqPSiDJwrIqj1JwOJkuh3qbNVbn8WL63J/wqfG5PuxuXPu5z2nR/wCeMPSTir5Vn6zrn7yrvdtrHrWj1QYNpfCIZ1Z1t3hgy/NdGU/QoYEcrnBEq+mazqhW17atMtLkeJabCoP4sVMyEjAAZF+cmMZ7zT/0lT+dT7a/fIFdGlFvi+KpIGEVnQpXyWJQehJP09hjE4nSdwvir7N4mYiOGS1dvXQaiA5wQvkVSyld4VcFwpJIVmLtyc+Y/E8fYj+01n6xf+qWR6nSOfFr+2v3yr9hLAz6sjsXQ/tDH/nNztd7Zc2TJaNb0rfiIhrYiJ3mJmer2/iVrBO99Zhccci3f3748vpyO4IxkR+l6BTqKrrFRgRbUuQpbxFYsWfygeIAlikjk7SfUybrtFp7lam9wjLc7jJQHzEkMA4IIwe+O4PqDPXT9DpqQijUBq0OVQtQFDdtx2IpY9+5PPJ55kCp690dVvFwpsQeKzF6rdpdim3dhsgEYUcdwpyQB5vPtPSy6LSh8+IWUtkYwxGSMbmAwfQEia09Tp/O1/bX75l/bvqFb11Krqzb8+Ug8cD0+k/uPukiZ1Wz8TXWCQ1msYDBx2uZs+/AIB4wR3BGMiP0jQhtRTfaqNuWxFJClvEVt2X8oHijFqkjvsJHGZM1mh096tTe4R0tscZZAwDMzAgOCCCD3x3BGeDOnT9HpqQijUBkQ5VS1AUNgjcdiKWOCe5Oc5PPMgU/XOjhNQty02IBY7bqrdpsYoqhiGyAeE7DkIdxAXDfPaWlk02jD537kLZGME7MjG5tuPcCfiZrT1On87X9tfvmX9t9fW4oVXViLAfKQceZB6f+cGSNlERAREQEREBERAREQEREBERAREQEREBERAREQEREBERATxdUGGD+6V/UdLez5rdQm1BglwcixWb5vvrBHvH1mQNJpH1FmrJvuQpqCibHwqgJWw8pBU8se4MDnqvYKh2LCy6sH8mt1CD4AocfAcTl+Dun8/qft1/y5N0XX38KpWQ2almtr2phQxqYo7kk4VeAfiwAln03qIuVjtKsjlHRsblYYOOCQRgqQR3BEDP/AIPKfz+p+3X/AC5adH9l6NLW1dYbzsGZmOXcj1Jx+4cT2Ovp4Yfa283eB4fG7xNxQjvjGAW/1Rmcm9owMv4T/JxZ4Ztyu3O7wydudxQPxn6M4xzAhan2BodiwsurB/JR1CD4AocfDtOX4PKfz+p+3X/Ll2esLs1L7TiguG7Zbai2HH1MBzOfW9RnQ6ixcgnTWMPQjyEjt6wKj8HlP5/U/br/AJcuOg+ztOiRkqB8zbmZjl3PbJOP4cCQ9fq8CxAX3/IWfuNnqM+/fn190kdD6qr1IBllSlC9n5AbaMrknzMOScdvU54gW8Sl0HtOtr1rsZUtz4bFkO/ALcqGLJlQSMj09DxLqBV9W9nqtSCHLA+jIdrL8Dj6BwcjgSo/B3T+f1P26/5c1cqPaTXWVJUawSTfSp2lRwXAK+b/ABdvr9IFX+Dun8/qft1/y56p/wDTzTB0d3ut2MGC2OpTI5BICjP18Tvf1N01uBXY7NpUIqUjAO98liTsXHAznn0zJ1XWy9KW102OzMy7Bs8jKSrbmLBQAykZzz6QHVvZ2rUjzlw3cMh2svvwcdu3ByOBKj8HdP5/U/br/lyR1Dr9jVUWVIwY6oVOua8gq5RkyTg5IIyP3T11+tdu9jab7FC01JYylXwTxsIHB5LNkAD3cEIv4O6fz+p+3X/Lnuj/ANPdMro7vdbsYMq2upTcOQcBRnB9/EsNP07Uh0Z7iQDWWAPlOKijYG3s1hBxnjbnPOBcQEREBERAREQEREBERAREQEREBERAREQEREBERAREQEREBKOrRaqp9R4YpK22mwM7WZXKovKhOcbc/OHeXkQKJehvR8nekh7KhaG8QlPF8Uh3bIB2tvUHsR3Em9I0L1+K9hXxLbDYwXJVfKqKoJAJwqLzgZOeJYRAzmi0Sv1G+1Tmqvacfk/KGXYxH0ioID9Ln6Ybod/hNpPxfydrGbxNzeIK2fxCm3bjdyVzu7c4zxL7TaZK1CVqqIOyqAoHr2E6wM5rej6ojV1VGoV3szb3LFxurWsptC47r3zwD2MtNV04vpH0+QGahq884BKbc/DMnxAon6Ra5Z22KzaNqMBmYBySc52jy/v+ifND7PtSoqUr4D1bLUyQFfbtNlXH5XOQce/vnN9EDPdI6G9TVA0aYCsYNqL+NswNoIGwbCeCfM3qPXI0MRASv63ontrUV4LpbVYAxKhtjq+3IBxkA+hlhECs02is+UeO+wZoWsqrM2GDs3BKjIww+6Vr+z1orpQiu1Vs1DNWzulbeJYzoxIU52gngjHmPuE0sQM3V7P2pp1rUVb01XjqqlkrI3+Js+admNzAd/mj6rZ9K7Pp7WVfEXcGw74UMvIXy+fzLX84DtmTogIiICIiAiIgIiICIiAiIgIiICIiB//Z"/>
          <p:cNvSpPr>
            <a:spLocks noChangeAspect="1" noChangeArrowheads="1"/>
          </p:cNvSpPr>
          <p:nvPr/>
        </p:nvSpPr>
        <p:spPr bwMode="auto">
          <a:xfrm>
            <a:off x="0" y="-877888"/>
            <a:ext cx="3429000" cy="1333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data:image/jpeg;base64,/9j/4AAQSkZJRgABAQAAAQABAAD/2wCEAAkGBhIQEBEQEhMWFRAWExUWGRcTFxQVExQZGxwYFRsXGh4ZGycgGhsjGRYSIzAsJCcpLiwsFR4xNTAqNSkrLCkBCQoKDgwOGg8PFzIkHyQ1LTU1KTUxLTUpLik0KTMsKjUuKjU1NSkwNS01LC0tKTUvLyk1LTQuLC0sNCwwNTQuKf/AABEIAIwBaAMBIgACEQEDEQH/xAAbAAEAAwEBAQEAAAAAAAAAAAAABAUGAwIBB//EAEcQAAICAQMCAwMGCgYJBQAAAAECAAMRBBIhBTETIkEGUXEUMmGBktEXI0JTVHORobHTFRYzNFKTJHJ0gpTBwtLwB2JjsuH/xAAaAQEAAgMBAAAAAAAAAAAAAAAAAQIDBAUG/8QAKhEBAAICAQIDCAMBAAAAAAAAAAECAxEhBAUxQVESE2FxgZGx8KHB4RT/2gAMAwEAAhEDEQA/AP3GIiAiIgIiICIiAiIgIiICQerOdiqCRudVJUkHHc4I7Zxj65OkDq3ar9av8DMHUTNcN5j0n8JjxQdTQlaFz4hx6CyzJJ4AHm7kkAfGUq61fO7XqiLa9XNlmwWJndW5L7h2OG7HBOF4BuetuFoYk4wyYJ7Bt67SfoDYJx6AzKp1ihFZFsr+T+IKQGJF2HsCNZsJ8Q2bbGXlPmpu3c7Jxu1197S1rzM/WWS/DVaWhLEVx4gyM48S0Mp9QfNwQcg+4iRekdVe7dQzNuW4IWBILL+MIxg+Unw8HHvyMekvotoelXH5Rd8eq7mZtp9zLnBHoQZS+zP94u/2lf4aiW7Xe05clZtMxHr8y/hDRdQqpoQO4sK7lXytaxG44HAbPcj9sq21iG0EB/kw4Y/6QbGOMhgA2QmcDO08g9hzPvtPZYrMPEymzeFCgCoggCyzg7lBywzj+zPDYytBRraGuTTZo+VC1g5UOLcefayMRuNnFZOTjDE5Prr9z7vl6fN7vFXfs6mfzPn4eCaY4mNy1vTvCvNgVLlCEDczuuSRu4G/cCAVPmA+cPq8+zHVGuFyOSXrfaW9GHOD9B459Pd7hG9kOoEqKz58g2b1U7QWO9lYjgEltyjOdrAEcAty9i/7XW/rV/6p3ekze/w1yev0582K0anTVRETZQq1qRhbbazAK7/luqoqEj0IHoST9PuxiN0mnxC4sDA4SxV32jajjhT5uWDK+fq+A89SuC6azIyranaRjOVNwDD3Dy7uTwPXjMznRum2fKmRTWyPWzY2tTtAcKy2hVy535ymVXkjO3AkC51OqUM+whlXceLbGwExnJFmATn1xt3A4YAle3XtV8j8GxS2xn2uu5jke8bm4I/eDg+hGbt6TZptTSDTYybHpArIdCu1WZ1QNmsH8aNv/wAmQ2cLLH2p1Is0emdTlS42tkHcMcNke/4D4CSNCtaMtt1rNhWsz53VUVGZewIHZcn4/CR+k0bzYtoZW8jqu+0bUdeFPm5YMtoJ9cD4Dx1G4LpWyMhtUQRjOR45LDnjBUN349+BmZ3onTbPlT1qa2R6y48rUhQH2stoUZsbeSShKqMkdsAQLjUatQX2YZRuOVtsYAL3yRZjnKZzjbvB8wBIkdc1XyRqGUtsZ9rruZvVQCNzcEZ+sH4EZlukWafU0q1NjV+G1I8M71KBU3uEVs1gqbht97gg8hZZe0+q8XT6RwcqXXDZU7hlMNkcHP1fCSNtERAREQEREBERAREQEREBERAREQEREBERAREQEREBERASB1btV+tX+Bk+ROqUF68L88MCpxnBB93qO+e3BPI7zFmpN8dqx5xMfwmOJVOu01otS1GG0KQQRuZT2zWvA3tuxuY4UKcggnEO72Wdr6bxZWjq2Xcb2vZMq3h72Y5BxjgKPXb2Aj6rrutrYodK7EetdVjofpBDfxwfonH+s2s/RLv8i775ycFesw0ilcccfGF59mZ8V/pNHatt1ljoQ5GFrGFXbkbjnnJXYD3+b39BSezP94u/2lf4aicz7Taz9Eu/4e77519lenanZfdZWa3axGr3glzt3ZZl4wDvORkHk9uJn6PDmrmvly1iN6RaY1qF91no6lLbq686jG4bTguV7KckAggbefQ9x3lP/V+zcqeHhWGAC+6pFH5LkKGxyMIGKn6ACZ91PtPra2KHSOSPWuqx0P0gg/cfoE5f1w1n6Hb/AJF33y/Vds6fqrRfJXn7ef7/AEVvNfBpei6J6qtj7c77GwpJA3MXxkgE8sfT1lJ7F/2ut/Wr/wBUiH2v1v6Hb/w933yX7B6S9VvtvrNZsdSobhyACNzDHGSTx+4TepSKVitfCOFGqiIlxlut12GpCiGxV1bs6jcchWY48qse/wBH7OCPvRFb8QfCZLt7lx4dqjw2BADO6KGZR4Q4JyUz9IkdU1Wp05dqavFrLFioVmdSe5XBG4E5OO4JPcHy1f8AW/Wfodv+Rd98jQvepezddzbxlX3ZLZb3bfQj0J+G5sYzmVHtxQK9Pp0GcKyqMkk4AwMk8k8Tj/XDWfodv+Rd98ruq6zW65qqxpbFG8ZL1vWijIyxLZzgDsPee/pIu+spYaqilZsVdXa7KNxJ22OR81WPfPpjn0ODPXQqz+IPhFLQX3/i7VArIwNzuihnXbSOCckE/SO/U9XqdNvamrxaixO0KzOpJySMEblJJPvBPqDxWf1v1n6Hb/kXffI0LzqXs1Xc2/lXLZJy3PGPQj0yB7g74xkyp9taQlWlQZIV1UbiScAoOSeSZx/rhrP0O3/Iu++V/UtXrddZQnyWxQHUkvW9aKNyksS2cnA7D3n6pH6JERAREQEREBERAREQEREBERAREQEREBERAREQEREBERAREQGJBPVq/F8H8vfs9O+zxffn5uP2j6cTpxOkTdv2LvyDu2jdkDbnPfO0kfAwPHT9at9SWpnawyMjB9046DqourosCOBau4cZCcZ8xHAkf2S/uWn/ANT/AJmVPRHITpABODVZkAnBxX6++Boul68aipbQCA2eDjPBK+nwkrEx3sle2aVuJVcWeAFJFb+Z9+732gZwDxt5GTkjnoqtRYRqS9aP8pILPdaCALCho2Y2fN8oHvIPfmBtcT7EQEREBPmJ9iBEfqVYS5wcindvAHIKqHI57naR+2d9PcHRXHZlDDPfBGZl6NIFr6q25z571wXYr/Y1tnBOM84z7uO096LTvUensbrGNp2MC2K9vgu4AQeUYKLz345JgamcdPqks37TnY5RuDwwwSOfiJl6NY5v0tqG8123MN9ti7LEKWMAtSnAXyqQSAeBnvJ/sxpAr6ttzn/SbFwzsy4whzgnGfp7wLJerVG3wcnxN5TGxwNwUWEZxj5pB78847GTcTiujQNv2jdknPrkgKT8cKo+AnaAiIgIiICIiAiIgIiICIiAiIgIiICIiAiIgIiICIiAiIgIiICIiB4ppVFCqoVR2CgAD4ATlT0+pMba0XBZhhQMFvnEccE+vvkiIHA6CraE8NNikMF2rtBByCBjAOeZ4/oqnxfG8JPG/wAe1d/u74znHElRAREQEREBERAhP0aku9hrBd1KsefMCNp4zjJUAZ74E7nRp+L8o/FnKf8At8pTj/dJH1ztECuq9n9MrBlqUMGDA8+Ug58v+EZzwMCerehadmsZqlJsBV85wwOAeM45Cr+wSfEBERAREQEREBERAREQEREBERAREQEREBERAREQEREBERAREQEREBERAREQEREBERAREQEREBERAREQEREBERAREQEREBERAREQEREBERAREQEREBERAREQEREBERATjqdSK13EE8gALjJJOABkztInUO9P61f4NAfK7PzLfar/AO6cX6vtdazXixs7VNlQZsZJwN2TgA/skT2g6soVqksZbUKOxQf2aA7izEqRgqGwOckdjgyjXU2Ei8MCzP5XFtfjEBSuwL4ew8bjtzjcScgzkdb3bD0l4pbmeN+HEfvkyVxzblrPlln5h/qarP8A9p4XrNZr8RcsMhQBjcWzjbgngggg5xjBzjBkL2Xs8RbbfFews2MOxO1R807eFXeDv8qjhlHpmUfRGPj6gZOPlSnHpki8E/uH7BN6c++nnNWPLcb+W1dc6aj+lG/Mv9qv/ukd/aRQxQphh6F6Qe2f8fu5kYBbbWW3JrFwqWvClGPhLdl8jJ+c3HbyqcZ5khRmjUV111g1M6ogVdgOBYpx2ydyn07+nM1unv1OSkXtaI38P9TOod16uxGRS5Hfhqjn4efmSdDr0uXehyvv/wDPUHI+giZbonUS17KgGw5LKu0bCS5DEDHfAHKqTuXIJVzJHsQx36sZOPEU49MkNk/uH7Jfp8uWc18WTU61zCJiNbhqoiJvqoja4lmCVs4U4JBQLn3DLZOP/wA9+OVPVS5YLWWKNtbD1nawwSD5u/InFtS1dFzLjf4tirntuazYuf8AeZZQez/tGostqRQdlaAgWEhSnlFlrMihAyFCe7eTGMgqA0j9YwSDXgggEGyrIJ7A+b1yMT0eqhWVHRkZs7clCGxyQCG7gc493PODjHDq722Kj1hWspssDKT4eX2hcFmywLNWpI2jz8gFARZ+21+aNO4yD4gPqGU4/aCDA0J15JYJWzBTgsCgXI7gZbJx8P8AnOdHVS+7ZWW2sUbD1+VhglT5u4yJwbUtXp7GTG822KuewZ7mRSfeNzCUXs97Rp4l1darhK6wQLMhCoKB7WZFCBqxUfVvLjGQQA0bdXwSCmCCAQbKsgnsD5uM+k9/0qAyo6MjNnbkoQ2O+MMeRkH4fA4xdfV3usVGqCs9D2AqSKyX27QCzEsGaxUJG3mwcAoCLb21uymldcg+KpHcMDlfrBEDWREQEREBERAREQEREBERAREQEREBERAREQEREBERAREQEidQ70/rV/g0lyF1Rwqo54VbFZj6AcjJ+gZGfcMmBT+0unsdmZkxQi4DgqSCxXLOp5KKQuRnGNxOeMZ4abULfvO0Vqxs8LwVCox3FmF2dgB3WZbG8hjlc8zb6vVae2t6mtTY6spxYoOGGDgg5HBkMaPRBkYNUNpzgOmHPoz8+dgckE85Oe88/wBw7PPVZfeVvrfE7jf29OP2OWWmT2Y04ey/TyB4hc7lL1lVACnDE7m7k5JLDkBQ+PeTUdE/vGo/2lf4aiaqjWaapdqPSiDJwrIqj1JwOJkuh3qbNVbn8WL63J/wqfG5PuxuXPu5z2nR/wCeMPSTir5Vn6zrn7yrvdtrHrWj1QYNpfCIZ1Z1t3hgy/NdGU/QoYEcrnBEq+mazqhW17atMtLkeJabCoP4sVMyEjAAZF+cmMZ7zT/0lT+dT7a/fIFdGlFvi+KpIGEVnQpXyWJQehJP09hjE4nSdwvir7N4mYiOGS1dvXQaiA5wQvkVSyld4VcFwpJIVmLtyc+Y/E8fYj+01n6xf+qWR6nSOfFr+2v3yr9hLAz6sjsXQ/tDH/nNztd7Zc2TJaNb0rfiIhrYiJ3mJmer2/iVrBO99Zhccci3f3748vpyO4IxkR+l6BTqKrrFRgRbUuQpbxFYsWfygeIAlikjk7SfUybrtFp7lam9wjLc7jJQHzEkMA4IIwe+O4PqDPXT9DpqQijUBq0OVQtQFDdtx2IpY9+5PPJ55kCp690dVvFwpsQeKzF6rdpdim3dhsgEYUcdwpyQB5vPtPSy6LSh8+IWUtkYwxGSMbmAwfQEia09Tp/O1/bX75l/bvqFb11Krqzb8+Ug8cD0+k/uPukiZ1Wz8TXWCQ1msYDBx2uZs+/AIB4wR3BGMiP0jQhtRTfaqNuWxFJClvEVt2X8oHijFqkjvsJHGZM1mh096tTe4R0tscZZAwDMzAgOCCCD3x3BGeDOnT9HpqQijUBkQ5VS1AUNgjcdiKWOCe5Oc5PPMgU/XOjhNQty02IBY7bqrdpsYoqhiGyAeE7DkIdxAXDfPaWlk02jD537kLZGME7MjG5tuPcCfiZrT1On87X9tfvmX9t9fW4oVXViLAfKQceZB6f+cGSNlERAREQEREBERAREQEREBERAREQEREBERAREQEREBERATxdUGGD+6V/UdLez5rdQm1BglwcixWb5vvrBHvH1mQNJpH1FmrJvuQpqCibHwqgJWw8pBU8se4MDnqvYKh2LCy6sH8mt1CD4AocfAcTl+Dun8/qft1/y5N0XX38KpWQ2almtr2phQxqYo7kk4VeAfiwAln03qIuVjtKsjlHRsblYYOOCQRgqQR3BEDP/AIPKfz+p+3X/AC5adH9l6NLW1dYbzsGZmOXcj1Jx+4cT2Ovp4Yfa283eB4fG7xNxQjvjGAW/1Rmcm9owMv4T/JxZ4Ztyu3O7wydudxQPxn6M4xzAhan2BodiwsurB/JR1CD4AocfDtOX4PKfz+p+3X/Ll2esLs1L7TiguG7Zbai2HH1MBzOfW9RnQ6ixcgnTWMPQjyEjt6wKj8HlP5/U/br/AJcuOg+ztOiRkqB8zbmZjl3PbJOP4cCQ9fq8CxAX3/IWfuNnqM+/fn190kdD6qr1IBllSlC9n5AbaMrknzMOScdvU54gW8Sl0HtOtr1rsZUtz4bFkO/ALcqGLJlQSMj09DxLqBV9W9nqtSCHLA+jIdrL8Dj6BwcjgSo/B3T+f1P26/5c1cqPaTXWVJUawSTfSp2lRwXAK+b/ABdvr9IFX+Dun8/qft1/y56p/wDTzTB0d3ut2MGC2OpTI5BICjP18Tvf1N01uBXY7NpUIqUjAO98liTsXHAznn0zJ1XWy9KW102OzMy7Bs8jKSrbmLBQAykZzz6QHVvZ2rUjzlw3cMh2svvwcdu3ByOBKj8HdP5/U/br/lyR1Dr9jVUWVIwY6oVOua8gq5RkyTg5IIyP3T11+tdu9jab7FC01JYylXwTxsIHB5LNkAD3cEIv4O6fz+p+3X/Lnuj/ANPdMro7vdbsYMq2upTcOQcBRnB9/EsNP07Uh0Z7iQDWWAPlOKijYG3s1hBxnjbnPOBcQEREBERAREQEREBERAREQEREBERAREQEREBERAREQEREBKOrRaqp9R4YpK22mwM7WZXKovKhOcbc/OHeXkQKJehvR8nekh7KhaG8QlPF8Uh3bIB2tvUHsR3Em9I0L1+K9hXxLbDYwXJVfKqKoJAJwqLzgZOeJYRAzmi0Sv1G+1Tmqvacfk/KGXYxH0ioID9Ln6Ybod/hNpPxfydrGbxNzeIK2fxCm3bjdyVzu7c4zxL7TaZK1CVqqIOyqAoHr2E6wM5rej6ojV1VGoV3szb3LFxurWsptC47r3zwD2MtNV04vpH0+QGahq884BKbc/DMnxAon6Ra5Z22KzaNqMBmYBySc52jy/v+ifND7PtSoqUr4D1bLUyQFfbtNlXH5XOQce/vnN9EDPdI6G9TVA0aYCsYNqL+NswNoIGwbCeCfM3qPXI0MRASv63ontrUV4LpbVYAxKhtjq+3IBxkA+hlhECs02is+UeO+wZoWsqrM2GDs3BKjIww+6Vr+z1orpQiu1Vs1DNWzulbeJYzoxIU52gngjHmPuE0sQM3V7P2pp1rUVb01XjqqlkrI3+Js+admNzAd/mj6rZ9K7Pp7WVfEXcGw74UMvIXy+fzLX84DtmTogIiICIiAiIgIiICIiAiIgIiICIiB//Z"/>
          <p:cNvSpPr>
            <a:spLocks noChangeAspect="1" noChangeArrowheads="1"/>
          </p:cNvSpPr>
          <p:nvPr/>
        </p:nvSpPr>
        <p:spPr bwMode="auto">
          <a:xfrm>
            <a:off x="0" y="-877888"/>
            <a:ext cx="3429000" cy="1333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8" name="AutoShape 14" descr="data:image/jpeg;base64,/9j/4AAQSkZJRgABAQAAAQABAAD/2wCEAAkGBhIQEBEQEhMWFRAWExUWGRcTFxQVExQZGxwYFRsXGh4ZGycgGhsjGRYSIzAsJCcpLiwsFR4xNTAqNSkrLCkBCQoKDgwOGg8PFzIkHyQ1LTU1KTUxLTUpLik0KTMsKjUuKjU1NSkwNS01LC0tKTUvLyk1LTQuLC0sNCwwNTQuKf/AABEIAIwBaAMBIgACEQEDEQH/xAAbAAEAAwEBAQEAAAAAAAAAAAAABAUGAwIBB//EAEcQAAICAQMCAwMGCgYJBQAAAAECAAMRBBIhBTETIkEGUXEUMmGBktEXI0JTVHORobHTFRYzNFKTJHJ0gpTBwtLwB2JjsuH/xAAaAQEAAgMBAAAAAAAAAAAAAAAAAQIDBAUG/8QAKhEBAAICAQIDCAMBAAAAAAAAAAECAxEhBAUxQVESE2FxgZGx8KHB4RT/2gAMAwEAAhEDEQA/AP3GIiAiIgIiICIiAiIgIiICQerOdiqCRudVJUkHHc4I7Zxj65OkDq3ar9av8DMHUTNcN5j0n8JjxQdTQlaFz4hx6CyzJJ4AHm7kkAfGUq61fO7XqiLa9XNlmwWJndW5L7h2OG7HBOF4BuetuFoYk4wyYJ7Bt67SfoDYJx6AzKp1ihFZFsr+T+IKQGJF2HsCNZsJ8Q2bbGXlPmpu3c7Jxu1197S1rzM/WWS/DVaWhLEVx4gyM48S0Mp9QfNwQcg+4iRekdVe7dQzNuW4IWBILL+MIxg+Unw8HHvyMekvotoelXH5Rd8eq7mZtp9zLnBHoQZS+zP94u/2lf4aiW7Xe05clZtMxHr8y/hDRdQqpoQO4sK7lXytaxG44HAbPcj9sq21iG0EB/kw4Y/6QbGOMhgA2QmcDO08g9hzPvtPZYrMPEymzeFCgCoggCyzg7lBywzj+zPDYytBRraGuTTZo+VC1g5UOLcefayMRuNnFZOTjDE5Prr9z7vl6fN7vFXfs6mfzPn4eCaY4mNy1vTvCvNgVLlCEDczuuSRu4G/cCAVPmA+cPq8+zHVGuFyOSXrfaW9GHOD9B459Pd7hG9kOoEqKz58g2b1U7QWO9lYjgEltyjOdrAEcAty9i/7XW/rV/6p3ekze/w1yev0582K0anTVRETZQq1qRhbbazAK7/luqoqEj0IHoST9PuxiN0mnxC4sDA4SxV32jajjhT5uWDK+fq+A89SuC6azIyranaRjOVNwDD3Dy7uTwPXjMznRum2fKmRTWyPWzY2tTtAcKy2hVy535ymVXkjO3AkC51OqUM+whlXceLbGwExnJFmATn1xt3A4YAle3XtV8j8GxS2xn2uu5jke8bm4I/eDg+hGbt6TZptTSDTYybHpArIdCu1WZ1QNmsH8aNv/wAmQ2cLLH2p1Is0emdTlS42tkHcMcNke/4D4CSNCtaMtt1rNhWsz53VUVGZewIHZcn4/CR+k0bzYtoZW8jqu+0bUdeFPm5YMtoJ9cD4Dx1G4LpWyMhtUQRjOR45LDnjBUN349+BmZ3onTbPlT1qa2R6y48rUhQH2stoUZsbeSShKqMkdsAQLjUatQX2YZRuOVtsYAL3yRZjnKZzjbvB8wBIkdc1XyRqGUtsZ9rruZvVQCNzcEZ+sH4EZlukWafU0q1NjV+G1I8M71KBU3uEVs1gqbht97gg8hZZe0+q8XT6RwcqXXDZU7hlMNkcHP1fCSNtERAREQEREBERAREQEREBERAREQEREBERAREQEREBERASB1btV+tX+Bk+ROqUF68L88MCpxnBB93qO+e3BPI7zFmpN8dqx5xMfwmOJVOu01otS1GG0KQQRuZT2zWvA3tuxuY4UKcggnEO72Wdr6bxZWjq2Xcb2vZMq3h72Y5BxjgKPXb2Aj6rrutrYodK7EetdVjofpBDfxwfonH+s2s/RLv8i775ycFesw0ilcccfGF59mZ8V/pNHatt1ljoQ5GFrGFXbkbjnnJXYD3+b39BSezP94u/2lf4aicz7Taz9Eu/4e77519lenanZfdZWa3axGr3glzt3ZZl4wDvORkHk9uJn6PDmrmvly1iN6RaY1qF91no6lLbq686jG4bTguV7KckAggbefQ9x3lP/V+zcqeHhWGAC+6pFH5LkKGxyMIGKn6ACZ91PtPra2KHSOSPWuqx0P0gg/cfoE5f1w1n6Hb/AJF33y/Vds6fqrRfJXn7ef7/AEVvNfBpei6J6qtj7c77GwpJA3MXxkgE8sfT1lJ7F/2ut/Wr/wBUiH2v1v6Hb/w933yX7B6S9VvtvrNZsdSobhyACNzDHGSTx+4TepSKVitfCOFGqiIlxlut12GpCiGxV1bs6jcchWY48qse/wBH7OCPvRFb8QfCZLt7lx4dqjw2BADO6KGZR4Q4JyUz9IkdU1Wp05dqavFrLFioVmdSe5XBG4E5OO4JPcHy1f8AW/Wfodv+Rd98jQvepezddzbxlX3ZLZb3bfQj0J+G5sYzmVHtxQK9Pp0GcKyqMkk4AwMk8k8Tj/XDWfodv+Rd98ruq6zW65qqxpbFG8ZL1vWijIyxLZzgDsPee/pIu+spYaqilZsVdXa7KNxJ22OR81WPfPpjn0ODPXQqz+IPhFLQX3/i7VArIwNzuihnXbSOCckE/SO/U9XqdNvamrxaixO0KzOpJySMEblJJPvBPqDxWf1v1n6Hb/kXffI0LzqXs1Xc2/lXLZJy3PGPQj0yB7g74xkyp9taQlWlQZIV1UbiScAoOSeSZx/rhrP0O3/Iu++V/UtXrddZQnyWxQHUkvW9aKNyksS2cnA7D3n6pH6JERAREQEREBERAREQEREBERAREQEREBERAREQEREBERAREQGJBPVq/F8H8vfs9O+zxffn5uP2j6cTpxOkTdv2LvyDu2jdkDbnPfO0kfAwPHT9at9SWpnawyMjB9046DqourosCOBau4cZCcZ8xHAkf2S/uWn/ANT/AJmVPRHITpABODVZkAnBxX6++Boul68aipbQCA2eDjPBK+nwkrEx3sle2aVuJVcWeAFJFb+Z9+732gZwDxt5GTkjnoqtRYRqS9aP8pILPdaCALCho2Y2fN8oHvIPfmBtcT7EQEREBPmJ9iBEfqVYS5wcindvAHIKqHI57naR+2d9PcHRXHZlDDPfBGZl6NIFr6q25z571wXYr/Y1tnBOM84z7uO096LTvUensbrGNp2MC2K9vgu4AQeUYKLz345JgamcdPqks37TnY5RuDwwwSOfiJl6NY5v0tqG8123MN9ti7LEKWMAtSnAXyqQSAeBnvJ/sxpAr6ttzn/SbFwzsy4whzgnGfp7wLJerVG3wcnxN5TGxwNwUWEZxj5pB78847GTcTiujQNv2jdknPrkgKT8cKo+AnaAiIgIiICIiAiIgIiICIiAiIgIiICIiAiIgIiICIiAiIgIiICIiB4ppVFCqoVR2CgAD4ATlT0+pMba0XBZhhQMFvnEccE+vvkiIHA6CraE8NNikMF2rtBByCBjAOeZ4/oqnxfG8JPG/wAe1d/u74znHElRAREQEREBERAhP0aku9hrBd1KsefMCNp4zjJUAZ74E7nRp+L8o/FnKf8At8pTj/dJH1ztECuq9n9MrBlqUMGDA8+Ug58v+EZzwMCerehadmsZqlJsBV85wwOAeM45Cr+wSfEBERAREQEREBERAREQEREBERAREQEREBERAREQEREBERAREQEREBERAREQEREBERAREQEREBERAREQEREBERAREQEREBERAREQEREBERAREQEREBERAREQEREBERATjqdSK13EE8gALjJJOABkztInUO9P61f4NAfK7PzLfar/AO6cX6vtdazXixs7VNlQZsZJwN2TgA/skT2g6soVqksZbUKOxQf2aA7izEqRgqGwOckdjgyjXU2Ei8MCzP5XFtfjEBSuwL4ew8bjtzjcScgzkdb3bD0l4pbmeN+HEfvkyVxzblrPlln5h/qarP8A9p4XrNZr8RcsMhQBjcWzjbgngggg5xjBzjBkL2Xs8RbbfFews2MOxO1R807eFXeDv8qjhlHpmUfRGPj6gZOPlSnHpki8E/uH7BN6c++nnNWPLcb+W1dc6aj+lG/Mv9qv/ukd/aRQxQphh6F6Qe2f8fu5kYBbbWW3JrFwqWvClGPhLdl8jJ+c3HbyqcZ5khRmjUV111g1M6ogVdgOBYpx2ydyn07+nM1unv1OSkXtaI38P9TOod16uxGRS5Hfhqjn4efmSdDr0uXehyvv/wDPUHI+giZbonUS17KgGw5LKu0bCS5DEDHfAHKqTuXIJVzJHsQx36sZOPEU49MkNk/uH7Jfp8uWc18WTU61zCJiNbhqoiJvqoja4lmCVs4U4JBQLn3DLZOP/wA9+OVPVS5YLWWKNtbD1nawwSD5u/InFtS1dFzLjf4tirntuazYuf8AeZZQez/tGostqRQdlaAgWEhSnlFlrMihAyFCe7eTGMgqA0j9YwSDXgggEGyrIJ7A+b1yMT0eqhWVHRkZs7clCGxyQCG7gc493PODjHDq722Kj1hWspssDKT4eX2hcFmywLNWpI2jz8gFARZ+21+aNO4yD4gPqGU4/aCDA0J15JYJWzBTgsCgXI7gZbJx8P8AnOdHVS+7ZWW2sUbD1+VhglT5u4yJwbUtXp7GTG822KuewZ7mRSfeNzCUXs97Rp4l1darhK6wQLMhCoKB7WZFCBqxUfVvLjGQQA0bdXwSCmCCAQbKsgnsD5uM+k9/0qAyo6MjNnbkoQ2O+MMeRkH4fA4xdfV3usVGqCs9D2AqSKyX27QCzEsGaxUJG3mwcAoCLb21uymldcg+KpHcMDlfrBEDWREQEREBERAREQEREBERAREQEREBERAREQEREBERAREQEidQ70/rV/g0lyF1Rwqo54VbFZj6AcjJ+gZGfcMmBT+0unsdmZkxQi4DgqSCxXLOp5KKQuRnGNxOeMZ4abULfvO0Vqxs8LwVCox3FmF2dgB3WZbG8hjlc8zb6vVae2t6mtTY6spxYoOGGDgg5HBkMaPRBkYNUNpzgOmHPoz8+dgckE85Oe88/wBw7PPVZfeVvrfE7jf29OP2OWWmT2Y04ey/TyB4hc7lL1lVACnDE7m7k5JLDkBQ+PeTUdE/vGo/2lf4aiaqjWaapdqPSiDJwrIqj1JwOJkuh3qbNVbn8WL63J/wqfG5PuxuXPu5z2nR/wCeMPSTir5Vn6zrn7yrvdtrHrWj1QYNpfCIZ1Z1t3hgy/NdGU/QoYEcrnBEq+mazqhW17atMtLkeJabCoP4sVMyEjAAZF+cmMZ7zT/0lT+dT7a/fIFdGlFvi+KpIGEVnQpXyWJQehJP09hjE4nSdwvir7N4mYiOGS1dvXQaiA5wQvkVSyld4VcFwpJIVmLtyc+Y/E8fYj+01n6xf+qWR6nSOfFr+2v3yr9hLAz6sjsXQ/tDH/nNztd7Zc2TJaNb0rfiIhrYiJ3mJmer2/iVrBO99Zhccci3f3748vpyO4IxkR+l6BTqKrrFRgRbUuQpbxFYsWfygeIAlikjk7SfUybrtFp7lam9wjLc7jJQHzEkMA4IIwe+O4PqDPXT9DpqQijUBq0OVQtQFDdtx2IpY9+5PPJ55kCp690dVvFwpsQeKzF6rdpdim3dhsgEYUcdwpyQB5vPtPSy6LSh8+IWUtkYwxGSMbmAwfQEia09Tp/O1/bX75l/bvqFb11Krqzb8+Ug8cD0+k/uPukiZ1Wz8TXWCQ1msYDBx2uZs+/AIB4wR3BGMiP0jQhtRTfaqNuWxFJClvEVt2X8oHijFqkjvsJHGZM1mh096tTe4R0tscZZAwDMzAgOCCCD3x3BGeDOnT9HpqQijUBkQ5VS1AUNgjcdiKWOCe5Oc5PPMgU/XOjhNQty02IBY7bqrdpsYoqhiGyAeE7DkIdxAXDfPaWlk02jD537kLZGME7MjG5tuPcCfiZrT1On87X9tfvmX9t9fW4oVXViLAfKQceZB6f+cGSNlERAREQEREBERAREQEREBERAREQEREBERAREQEREBERATxdUGGD+6V/UdLez5rdQm1BglwcixWb5vvrBHvH1mQNJpH1FmrJvuQpqCibHwqgJWw8pBU8se4MDnqvYKh2LCy6sH8mt1CD4AocfAcTl+Dun8/qft1/y5N0XX38KpWQ2almtr2phQxqYo7kk4VeAfiwAln03qIuVjtKsjlHRsblYYOOCQRgqQR3BEDP/AIPKfz+p+3X/AC5adH9l6NLW1dYbzsGZmOXcj1Jx+4cT2Ovp4Yfa283eB4fG7xNxQjvjGAW/1Rmcm9owMv4T/JxZ4Ztyu3O7wydudxQPxn6M4xzAhan2BodiwsurB/JR1CD4AocfDtOX4PKfz+p+3X/Ll2esLs1L7TiguG7Zbai2HH1MBzOfW9RnQ6ixcgnTWMPQjyEjt6wKj8HlP5/U/br/AJcuOg+ztOiRkqB8zbmZjl3PbJOP4cCQ9fq8CxAX3/IWfuNnqM+/fn190kdD6qr1IBllSlC9n5AbaMrknzMOScdvU54gW8Sl0HtOtr1rsZUtz4bFkO/ALcqGLJlQSMj09DxLqBV9W9nqtSCHLA+jIdrL8Dj6BwcjgSo/B3T+f1P26/5c1cqPaTXWVJUawSTfSp2lRwXAK+b/ABdvr9IFX+Dun8/qft1/y56p/wDTzTB0d3ut2MGC2OpTI5BICjP18Tvf1N01uBXY7NpUIqUjAO98liTsXHAznn0zJ1XWy9KW102OzMy7Bs8jKSrbmLBQAykZzz6QHVvZ2rUjzlw3cMh2svvwcdu3ByOBKj8HdP5/U/br/lyR1Dr9jVUWVIwY6oVOua8gq5RkyTg5IIyP3T11+tdu9jab7FC01JYylXwTxsIHB5LNkAD3cEIv4O6fz+p+3X/Lnuj/ANPdMro7vdbsYMq2upTcOQcBRnB9/EsNP07Uh0Z7iQDWWAPlOKijYG3s1hBxnjbnPOBcQEREBERAREQEREBERAREQEREBERAREQEREBERAREQEREBKOrRaqp9R4YpK22mwM7WZXKovKhOcbc/OHeXkQKJehvR8nekh7KhaG8QlPF8Uh3bIB2tvUHsR3Em9I0L1+K9hXxLbDYwXJVfKqKoJAJwqLzgZOeJYRAzmi0Sv1G+1Tmqvacfk/KGXYxH0ioID9Ln6Ybod/hNpPxfydrGbxNzeIK2fxCm3bjdyVzu7c4zxL7TaZK1CVqqIOyqAoHr2E6wM5rej6ojV1VGoV3szb3LFxurWsptC47r3zwD2MtNV04vpH0+QGahq884BKbc/DMnxAon6Ra5Z22KzaNqMBmYBySc52jy/v+ifND7PtSoqUr4D1bLUyQFfbtNlXH5XOQce/vnN9EDPdI6G9TVA0aYCsYNqL+NswNoIGwbCeCfM3qPXI0MRASv63ontrUV4LpbVYAxKhtjq+3IBxkA+hlhECs02is+UeO+wZoWsqrM2GDs3BKjIww+6Vr+z1orpQiu1Vs1DNWzulbeJYzoxIU52gngjHmPuE0sQM3V7P2pp1rUVb01XjqqlkrI3+Js+admNzAd/mj6rZ9K7Pp7WVfEXcGw74UMvIXy+fzLX84DtmTogIiICIiAiIgIiICIiAiIgIiICIiB//Z"/>
          <p:cNvSpPr>
            <a:spLocks noChangeAspect="1" noChangeArrowheads="1"/>
          </p:cNvSpPr>
          <p:nvPr/>
        </p:nvSpPr>
        <p:spPr bwMode="auto">
          <a:xfrm>
            <a:off x="0" y="-877888"/>
            <a:ext cx="3429000" cy="1333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0" name="AutoShape 16" descr="data:image/jpeg;base64,/9j/4AAQSkZJRgABAQAAAQABAAD/2wCEAAkGBhIQEBEQEhMWFRAWExUWGRcTFxQVExQZGxwYFRsXGh4ZGycgGhsjGRYSIzAsJCcpLiwsFR4xNTAqNSkrLCkBCQoKDgwOGg8PFzIkHyQ1LTU1KTUxLTUpLik0KTMsKjUuKjU1NSkwNS01LC0tKTUvLyk1LTQuLC0sNCwwNTQuKf/AABEIAIwBaAMBIgACEQEDEQH/xAAbAAEAAwEBAQEAAAAAAAAAAAAABAUGAwIBB//EAEcQAAICAQMCAwMGCgYJBQAAAAECAAMRBBIhBTETIkEGUXEUMmGBktEXI0JTVHORobHTFRYzNFKTJHJ0gpTBwtLwB2JjsuH/xAAaAQEAAgMBAAAAAAAAAAAAAAAAAQIDBAUG/8QAKhEBAAICAQIDCAMBAAAAAAAAAAECAxEhBAUxQVESE2FxgZGx8KHB4RT/2gAMAwEAAhEDEQA/AP3GIiAiIgIiICIiAiIgIiICQerOdiqCRudVJUkHHc4I7Zxj65OkDq3ar9av8DMHUTNcN5j0n8JjxQdTQlaFz4hx6CyzJJ4AHm7kkAfGUq61fO7XqiLa9XNlmwWJndW5L7h2OG7HBOF4BuetuFoYk4wyYJ7Bt67SfoDYJx6AzKp1ihFZFsr+T+IKQGJF2HsCNZsJ8Q2bbGXlPmpu3c7Jxu1197S1rzM/WWS/DVaWhLEVx4gyM48S0Mp9QfNwQcg+4iRekdVe7dQzNuW4IWBILL+MIxg+Unw8HHvyMekvotoelXH5Rd8eq7mZtp9zLnBHoQZS+zP94u/2lf4aiW7Xe05clZtMxHr8y/hDRdQqpoQO4sK7lXytaxG44HAbPcj9sq21iG0EB/kw4Y/6QbGOMhgA2QmcDO08g9hzPvtPZYrMPEymzeFCgCoggCyzg7lBywzj+zPDYytBRraGuTTZo+VC1g5UOLcefayMRuNnFZOTjDE5Prr9z7vl6fN7vFXfs6mfzPn4eCaY4mNy1vTvCvNgVLlCEDczuuSRu4G/cCAVPmA+cPq8+zHVGuFyOSXrfaW9GHOD9B459Pd7hG9kOoEqKz58g2b1U7QWO9lYjgEltyjOdrAEcAty9i/7XW/rV/6p3ekze/w1yev0582K0anTVRETZQq1qRhbbazAK7/luqoqEj0IHoST9PuxiN0mnxC4sDA4SxV32jajjhT5uWDK+fq+A89SuC6azIyranaRjOVNwDD3Dy7uTwPXjMznRum2fKmRTWyPWzY2tTtAcKy2hVy535ymVXkjO3AkC51OqUM+whlXceLbGwExnJFmATn1xt3A4YAle3XtV8j8GxS2xn2uu5jke8bm4I/eDg+hGbt6TZptTSDTYybHpArIdCu1WZ1QNmsH8aNv/wAmQ2cLLH2p1Is0emdTlS42tkHcMcNke/4D4CSNCtaMtt1rNhWsz53VUVGZewIHZcn4/CR+k0bzYtoZW8jqu+0bUdeFPm5YMtoJ9cD4Dx1G4LpWyMhtUQRjOR45LDnjBUN349+BmZ3onTbPlT1qa2R6y48rUhQH2stoUZsbeSShKqMkdsAQLjUatQX2YZRuOVtsYAL3yRZjnKZzjbvB8wBIkdc1XyRqGUtsZ9rruZvVQCNzcEZ+sH4EZlukWafU0q1NjV+G1I8M71KBU3uEVs1gqbht97gg8hZZe0+q8XT6RwcqXXDZU7hlMNkcHP1fCSNtERAREQEREBERAREQEREBERAREQEREBERAREQEREBERASB1btV+tX+Bk+ROqUF68L88MCpxnBB93qO+e3BPI7zFmpN8dqx5xMfwmOJVOu01otS1GG0KQQRuZT2zWvA3tuxuY4UKcggnEO72Wdr6bxZWjq2Xcb2vZMq3h72Y5BxjgKPXb2Aj6rrutrYodK7EetdVjofpBDfxwfonH+s2s/RLv8i775ycFesw0ilcccfGF59mZ8V/pNHatt1ljoQ5GFrGFXbkbjnnJXYD3+b39BSezP94u/2lf4aicz7Taz9Eu/4e77519lenanZfdZWa3axGr3glzt3ZZl4wDvORkHk9uJn6PDmrmvly1iN6RaY1qF91no6lLbq686jG4bTguV7KckAggbefQ9x3lP/V+zcqeHhWGAC+6pFH5LkKGxyMIGKn6ACZ91PtPra2KHSOSPWuqx0P0gg/cfoE5f1w1n6Hb/AJF33y/Vds6fqrRfJXn7ef7/AEVvNfBpei6J6qtj7c77GwpJA3MXxkgE8sfT1lJ7F/2ut/Wr/wBUiH2v1v6Hb/w933yX7B6S9VvtvrNZsdSobhyACNzDHGSTx+4TepSKVitfCOFGqiIlxlut12GpCiGxV1bs6jcchWY48qse/wBH7OCPvRFb8QfCZLt7lx4dqjw2BADO6KGZR4Q4JyUz9IkdU1Wp05dqavFrLFioVmdSe5XBG4E5OO4JPcHy1f8AW/Wfodv+Rd98jQvepezddzbxlX3ZLZb3bfQj0J+G5sYzmVHtxQK9Pp0GcKyqMkk4AwMk8k8Tj/XDWfodv+Rd98ruq6zW65qqxpbFG8ZL1vWijIyxLZzgDsPee/pIu+spYaqilZsVdXa7KNxJ22OR81WPfPpjn0ODPXQqz+IPhFLQX3/i7VArIwNzuihnXbSOCckE/SO/U9XqdNvamrxaixO0KzOpJySMEblJJPvBPqDxWf1v1n6Hb/kXffI0LzqXs1Xc2/lXLZJy3PGPQj0yB7g74xkyp9taQlWlQZIV1UbiScAoOSeSZx/rhrP0O3/Iu++V/UtXrddZQnyWxQHUkvW9aKNyksS2cnA7D3n6pH6JERAREQEREBERAREQEREBERAREQEREBERAREQEREBERAREQGJBPVq/F8H8vfs9O+zxffn5uP2j6cTpxOkTdv2LvyDu2jdkDbnPfO0kfAwPHT9at9SWpnawyMjB9046DqourosCOBau4cZCcZ8xHAkf2S/uWn/ANT/AJmVPRHITpABODVZkAnBxX6++Boul68aipbQCA2eDjPBK+nwkrEx3sle2aVuJVcWeAFJFb+Z9+732gZwDxt5GTkjnoqtRYRqS9aP8pILPdaCALCho2Y2fN8oHvIPfmBtcT7EQEREBPmJ9iBEfqVYS5wcindvAHIKqHI57naR+2d9PcHRXHZlDDPfBGZl6NIFr6q25z571wXYr/Y1tnBOM84z7uO096LTvUensbrGNp2MC2K9vgu4AQeUYKLz345JgamcdPqks37TnY5RuDwwwSOfiJl6NY5v0tqG8123MN9ti7LEKWMAtSnAXyqQSAeBnvJ/sxpAr6ttzn/SbFwzsy4whzgnGfp7wLJerVG3wcnxN5TGxwNwUWEZxj5pB78847GTcTiujQNv2jdknPrkgKT8cKo+AnaAiIgIiICIiAiIgIiICIiAiIgIiICIiAiIgIiICIiAiIgIiICIiB4ppVFCqoVR2CgAD4ATlT0+pMba0XBZhhQMFvnEccE+vvkiIHA6CraE8NNikMF2rtBByCBjAOeZ4/oqnxfG8JPG/wAe1d/u74znHElRAREQEREBERAhP0aku9hrBd1KsefMCNp4zjJUAZ74E7nRp+L8o/FnKf8At8pTj/dJH1ztECuq9n9MrBlqUMGDA8+Ug58v+EZzwMCerehadmsZqlJsBV85wwOAeM45Cr+wSfEBERAREQEREBERAREQEREBERAREQEREBERAREQEREBERAREQEREBERAREQEREBERAREQEREBERAREQEREBERAREQEREBERAREQEREBERAREQEREBERAREQEREBERATjqdSK13EE8gALjJJOABkztInUO9P61f4NAfK7PzLfar/AO6cX6vtdazXixs7VNlQZsZJwN2TgA/skT2g6soVqksZbUKOxQf2aA7izEqRgqGwOckdjgyjXU2Ei8MCzP5XFtfjEBSuwL4ew8bjtzjcScgzkdb3bD0l4pbmeN+HEfvkyVxzblrPlln5h/qarP8A9p4XrNZr8RcsMhQBjcWzjbgngggg5xjBzjBkL2Xs8RbbfFews2MOxO1R807eFXeDv8qjhlHpmUfRGPj6gZOPlSnHpki8E/uH7BN6c++nnNWPLcb+W1dc6aj+lG/Mv9qv/ukd/aRQxQphh6F6Qe2f8fu5kYBbbWW3JrFwqWvClGPhLdl8jJ+c3HbyqcZ5khRmjUV111g1M6ogVdgOBYpx2ydyn07+nM1unv1OSkXtaI38P9TOod16uxGRS5Hfhqjn4efmSdDr0uXehyvv/wDPUHI+giZbonUS17KgGw5LKu0bCS5DEDHfAHKqTuXIJVzJHsQx36sZOPEU49MkNk/uH7Jfp8uWc18WTU61zCJiNbhqoiJvqoja4lmCVs4U4JBQLn3DLZOP/wA9+OVPVS5YLWWKNtbD1nawwSD5u/InFtS1dFzLjf4tirntuazYuf8AeZZQez/tGostqRQdlaAgWEhSnlFlrMihAyFCe7eTGMgqA0j9YwSDXgggEGyrIJ7A+b1yMT0eqhWVHRkZs7clCGxyQCG7gc493PODjHDq722Kj1hWspssDKT4eX2hcFmywLNWpI2jz8gFARZ+21+aNO4yD4gPqGU4/aCDA0J15JYJWzBTgsCgXI7gZbJx8P8AnOdHVS+7ZWW2sUbD1+VhglT5u4yJwbUtXp7GTG822KuewZ7mRSfeNzCUXs97Rp4l1darhK6wQLMhCoKB7WZFCBqxUfVvLjGQQA0bdXwSCmCCAQbKsgnsD5uM+k9/0qAyo6MjNnbkoQ2O+MMeRkH4fA4xdfV3usVGqCs9D2AqSKyX27QCzEsGaxUJG3mwcAoCLb21uymldcg+KpHcMDlfrBEDWREQEREBERAREQEREBERAREQEREBERAREQEREBERAREQEidQ70/rV/g0lyF1Rwqo54VbFZj6AcjJ+gZGfcMmBT+0unsdmZkxQi4DgqSCxXLOp5KKQuRnGNxOeMZ4abULfvO0Vqxs8LwVCox3FmF2dgB3WZbG8hjlc8zb6vVae2t6mtTY6spxYoOGGDgg5HBkMaPRBkYNUNpzgOmHPoz8+dgckE85Oe88/wBw7PPVZfeVvrfE7jf29OP2OWWmT2Y04ey/TyB4hc7lL1lVACnDE7m7k5JLDkBQ+PeTUdE/vGo/2lf4aiaqjWaapdqPSiDJwrIqj1JwOJkuh3qbNVbn8WL63J/wqfG5PuxuXPu5z2nR/wCeMPSTir5Vn6zrn7yrvdtrHrWj1QYNpfCIZ1Z1t3hgy/NdGU/QoYEcrnBEq+mazqhW17atMtLkeJabCoP4sVMyEjAAZF+cmMZ7zT/0lT+dT7a/fIFdGlFvi+KpIGEVnQpXyWJQehJP09hjE4nSdwvir7N4mYiOGS1dvXQaiA5wQvkVSyld4VcFwpJIVmLtyc+Y/E8fYj+01n6xf+qWR6nSOfFr+2v3yr9hLAz6sjsXQ/tDH/nNztd7Zc2TJaNb0rfiIhrYiJ3mJmer2/iVrBO99Zhccci3f3748vpyO4IxkR+l6BTqKrrFRgRbUuQpbxFYsWfygeIAlikjk7SfUybrtFp7lam9wjLc7jJQHzEkMA4IIwe+O4PqDPXT9DpqQijUBq0OVQtQFDdtx2IpY9+5PPJ55kCp690dVvFwpsQeKzF6rdpdim3dhsgEYUcdwpyQB5vPtPSy6LSh8+IWUtkYwxGSMbmAwfQEia09Tp/O1/bX75l/bvqFb11Krqzb8+Ug8cD0+k/uPukiZ1Wz8TXWCQ1msYDBx2uZs+/AIB4wR3BGMiP0jQhtRTfaqNuWxFJClvEVt2X8oHijFqkjvsJHGZM1mh096tTe4R0tscZZAwDMzAgOCCCD3x3BGeDOnT9HpqQijUBkQ5VS1AUNgjcdiKWOCe5Oc5PPMgU/XOjhNQty02IBY7bqrdpsYoqhiGyAeE7DkIdxAXDfPaWlk02jD537kLZGME7MjG5tuPcCfiZrT1On87X9tfvmX9t9fW4oVXViLAfKQceZB6f+cGSNlERAREQEREBERAREQEREBERAREQEREBERAREQEREBERATxdUGGD+6V/UdLez5rdQm1BglwcixWb5vvrBHvH1mQNJpH1FmrJvuQpqCibHwqgJWw8pBU8se4MDnqvYKh2LCy6sH8mt1CD4AocfAcTl+Dun8/qft1/y5N0XX38KpWQ2almtr2phQxqYo7kk4VeAfiwAln03qIuVjtKsjlHRsblYYOOCQRgqQR3BEDP/AIPKfz+p+3X/AC5adH9l6NLW1dYbzsGZmOXcj1Jx+4cT2Ovp4Yfa283eB4fG7xNxQjvjGAW/1Rmcm9owMv4T/JxZ4Ztyu3O7wydudxQPxn6M4xzAhan2BodiwsurB/JR1CD4AocfDtOX4PKfz+p+3X/Ll2esLs1L7TiguG7Zbai2HH1MBzOfW9RnQ6ixcgnTWMPQjyEjt6wKj8HlP5/U/br/AJcuOg+ztOiRkqB8zbmZjl3PbJOP4cCQ9fq8CxAX3/IWfuNnqM+/fn190kdD6qr1IBllSlC9n5AbaMrknzMOScdvU54gW8Sl0HtOtr1rsZUtz4bFkO/ALcqGLJlQSMj09DxLqBV9W9nqtSCHLA+jIdrL8Dj6BwcjgSo/B3T+f1P26/5c1cqPaTXWVJUawSTfSp2lRwXAK+b/ABdvr9IFX+Dun8/qft1/y56p/wDTzTB0d3ut2MGC2OpTI5BICjP18Tvf1N01uBXY7NpUIqUjAO98liTsXHAznn0zJ1XWy9KW102OzMy7Bs8jKSrbmLBQAykZzz6QHVvZ2rUjzlw3cMh2svvwcdu3ByOBKj8HdP5/U/br/lyR1Dr9jVUWVIwY6oVOua8gq5RkyTg5IIyP3T11+tdu9jab7FC01JYylXwTxsIHB5LNkAD3cEIv4O6fz+p+3X/Lnuj/ANPdMro7vdbsYMq2upTcOQcBRnB9/EsNP07Uh0Z7iQDWWAPlOKijYG3s1hBxnjbnPOBcQEREBERAREQEREBERAREQEREBERAREQEREBERAREQEREBKOrRaqp9R4YpK22mwM7WZXKovKhOcbc/OHeXkQKJehvR8nekh7KhaG8QlPF8Uh3bIB2tvUHsR3Em9I0L1+K9hXxLbDYwXJVfKqKoJAJwqLzgZOeJYRAzmi0Sv1G+1Tmqvacfk/KGXYxH0ioID9Ln6Ybod/hNpPxfydrGbxNzeIK2fxCm3bjdyVzu7c4zxL7TaZK1CVqqIOyqAoHr2E6wM5rej6ojV1VGoV3szb3LFxurWsptC47r3zwD2MtNV04vpH0+QGahq884BKbc/DMnxAon6Ra5Z22KzaNqMBmYBySc52jy/v+ifND7PtSoqUr4D1bLUyQFfbtNlXH5XOQce/vnN9EDPdI6G9TVA0aYCsYNqL+NswNoIGwbCeCfM3qPXI0MRASv63ontrUV4LpbVYAxKhtjq+3IBxkA+hlhECs02is+UeO+wZoWsqrM2GDs3BKjIww+6Vr+z1orpQiu1Vs1DNWzulbeJYzoxIU52gngjHmPuE0sQM3V7P2pp1rUVb01XjqqlkrI3+Js+admNzAd/mj6rZ9K7Pp7WVfEXcGw74UMvIXy+fzLX84DtmTogIiICIiAiIgIiICIiAiIgIiICIiB//Z"/>
          <p:cNvSpPr>
            <a:spLocks noChangeAspect="1" noChangeArrowheads="1"/>
          </p:cNvSpPr>
          <p:nvPr/>
        </p:nvSpPr>
        <p:spPr bwMode="auto">
          <a:xfrm>
            <a:off x="0" y="-877888"/>
            <a:ext cx="3429000" cy="1333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2" name="AutoShape 18" descr="data:image/jpeg;base64,/9j/4AAQSkZJRgABAQAAAQABAAD/2wCEAAkGBhIQEBEQEhMWFRAWExUWGRcTFxQVExQZGxwYFRsXGh4ZGycgGhsjGRYSIzAsJCcpLiwsFR4xNTAqNSkrLCkBCQoKDgwOGg8PFzIkHyQ1LTU1KTUxLTUpLik0KTMsKjUuKjU1NSkwNS01LC0tKTUvLyk1LTQuLC0sNCwwNTQuKf/AABEIAIwBaAMBIgACEQEDEQH/xAAbAAEAAwEBAQEAAAAAAAAAAAAABAUGAwIBB//EAEcQAAICAQMCAwMGCgYJBQAAAAECAAMRBBIhBTETIkEGUXEUMmGBktEXI0JTVHORobHTFRYzNFKTJHJ0gpTBwtLwB2JjsuH/xAAaAQEAAgMBAAAAAAAAAAAAAAAAAQIDBAUG/8QAKhEBAAICAQIDCAMBAAAAAAAAAAECAxEhBAUxQVESE2FxgZGx8KHB4RT/2gAMAwEAAhEDEQA/AP3GIiAiIgIiICIiAiIgIiICQerOdiqCRudVJUkHHc4I7Zxj65OkDq3ar9av8DMHUTNcN5j0n8JjxQdTQlaFz4hx6CyzJJ4AHm7kkAfGUq61fO7XqiLa9XNlmwWJndW5L7h2OG7HBOF4BuetuFoYk4wyYJ7Bt67SfoDYJx6AzKp1ihFZFsr+T+IKQGJF2HsCNZsJ8Q2bbGXlPmpu3c7Jxu1197S1rzM/WWS/DVaWhLEVx4gyM48S0Mp9QfNwQcg+4iRekdVe7dQzNuW4IWBILL+MIxg+Unw8HHvyMekvotoelXH5Rd8eq7mZtp9zLnBHoQZS+zP94u/2lf4aiW7Xe05clZtMxHr8y/hDRdQqpoQO4sK7lXytaxG44HAbPcj9sq21iG0EB/kw4Y/6QbGOMhgA2QmcDO08g9hzPvtPZYrMPEymzeFCgCoggCyzg7lBywzj+zPDYytBRraGuTTZo+VC1g5UOLcefayMRuNnFZOTjDE5Prr9z7vl6fN7vFXfs6mfzPn4eCaY4mNy1vTvCvNgVLlCEDczuuSRu4G/cCAVPmA+cPq8+zHVGuFyOSXrfaW9GHOD9B459Pd7hG9kOoEqKz58g2b1U7QWO9lYjgEltyjOdrAEcAty9i/7XW/rV/6p3ekze/w1yev0582K0anTVRETZQq1qRhbbazAK7/luqoqEj0IHoST9PuxiN0mnxC4sDA4SxV32jajjhT5uWDK+fq+A89SuC6azIyranaRjOVNwDD3Dy7uTwPXjMznRum2fKmRTWyPWzY2tTtAcKy2hVy535ymVXkjO3AkC51OqUM+whlXceLbGwExnJFmATn1xt3A4YAle3XtV8j8GxS2xn2uu5jke8bm4I/eDg+hGbt6TZptTSDTYybHpArIdCu1WZ1QNmsH8aNv/wAmQ2cLLH2p1Is0emdTlS42tkHcMcNke/4D4CSNCtaMtt1rNhWsz53VUVGZewIHZcn4/CR+k0bzYtoZW8jqu+0bUdeFPm5YMtoJ9cD4Dx1G4LpWyMhtUQRjOR45LDnjBUN349+BmZ3onTbPlT1qa2R6y48rUhQH2stoUZsbeSShKqMkdsAQLjUatQX2YZRuOVtsYAL3yRZjnKZzjbvB8wBIkdc1XyRqGUtsZ9rruZvVQCNzcEZ+sH4EZlukWafU0q1NjV+G1I8M71KBU3uEVs1gqbht97gg8hZZe0+q8XT6RwcqXXDZU7hlMNkcHP1fCSNtERAREQEREBERAREQEREBERAREQEREBERAREQEREBERASB1btV+tX+Bk+ROqUF68L88MCpxnBB93qO+e3BPI7zFmpN8dqx5xMfwmOJVOu01otS1GG0KQQRuZT2zWvA3tuxuY4UKcggnEO72Wdr6bxZWjq2Xcb2vZMq3h72Y5BxjgKPXb2Aj6rrutrYodK7EetdVjofpBDfxwfonH+s2s/RLv8i775ycFesw0ilcccfGF59mZ8V/pNHatt1ljoQ5GFrGFXbkbjnnJXYD3+b39BSezP94u/2lf4aicz7Taz9Eu/4e77519lenanZfdZWa3axGr3glzt3ZZl4wDvORkHk9uJn6PDmrmvly1iN6RaY1qF91no6lLbq686jG4bTguV7KckAggbefQ9x3lP/V+zcqeHhWGAC+6pFH5LkKGxyMIGKn6ACZ91PtPra2KHSOSPWuqx0P0gg/cfoE5f1w1n6Hb/AJF33y/Vds6fqrRfJXn7ef7/AEVvNfBpei6J6qtj7c77GwpJA3MXxkgE8sfT1lJ7F/2ut/Wr/wBUiH2v1v6Hb/w933yX7B6S9VvtvrNZsdSobhyACNzDHGSTx+4TepSKVitfCOFGqiIlxlut12GpCiGxV1bs6jcchWY48qse/wBH7OCPvRFb8QfCZLt7lx4dqjw2BADO6KGZR4Q4JyUz9IkdU1Wp05dqavFrLFioVmdSe5XBG4E5OO4JPcHy1f8AW/Wfodv+Rd98jQvepezddzbxlX3ZLZb3bfQj0J+G5sYzmVHtxQK9Pp0GcKyqMkk4AwMk8k8Tj/XDWfodv+Rd98ruq6zW65qqxpbFG8ZL1vWijIyxLZzgDsPee/pIu+spYaqilZsVdXa7KNxJ22OR81WPfPpjn0ODPXQqz+IPhFLQX3/i7VArIwNzuihnXbSOCckE/SO/U9XqdNvamrxaixO0KzOpJySMEblJJPvBPqDxWf1v1n6Hb/kXffI0LzqXs1Xc2/lXLZJy3PGPQj0yB7g74xkyp9taQlWlQZIV1UbiScAoOSeSZx/rhrP0O3/Iu++V/UtXrddZQnyWxQHUkvW9aKNyksS2cnA7D3n6pH6JERAREQEREBERAREQEREBERAREQEREBERAREQEREBERAREQGJBPVq/F8H8vfs9O+zxffn5uP2j6cTpxOkTdv2LvyDu2jdkDbnPfO0kfAwPHT9at9SWpnawyMjB9046DqourosCOBau4cZCcZ8xHAkf2S/uWn/ANT/AJmVPRHITpABODVZkAnBxX6++Boul68aipbQCA2eDjPBK+nwkrEx3sle2aVuJVcWeAFJFb+Z9+732gZwDxt5GTkjnoqtRYRqS9aP8pILPdaCALCho2Y2fN8oHvIPfmBtcT7EQEREBPmJ9iBEfqVYS5wcindvAHIKqHI57naR+2d9PcHRXHZlDDPfBGZl6NIFr6q25z571wXYr/Y1tnBOM84z7uO096LTvUensbrGNp2MC2K9vgu4AQeUYKLz345JgamcdPqks37TnY5RuDwwwSOfiJl6NY5v0tqG8123MN9ti7LEKWMAtSnAXyqQSAeBnvJ/sxpAr6ttzn/SbFwzsy4whzgnGfp7wLJerVG3wcnxN5TGxwNwUWEZxj5pB78847GTcTiujQNv2jdknPrkgKT8cKo+AnaAiIgIiICIiAiIgIiICIiAiIgIiICIiAiIgIiICIiAiIgIiICIiB4ppVFCqoVR2CgAD4ATlT0+pMba0XBZhhQMFvnEccE+vvkiIHA6CraE8NNikMF2rtBByCBjAOeZ4/oqnxfG8JPG/wAe1d/u74znHElRAREQEREBERAhP0aku9hrBd1KsefMCNp4zjJUAZ74E7nRp+L8o/FnKf8At8pTj/dJH1ztECuq9n9MrBlqUMGDA8+Ug58v+EZzwMCerehadmsZqlJsBV85wwOAeM45Cr+wSfEBERAREQEREBERAREQEREBERAREQEREBERAREQEREBERAREQEREBERAREQEREBERAREQEREBERAREQEREBERAREQEREBERAREQEREBERAREQEREBERAREQEREBERATjqdSK13EE8gALjJJOABkztInUO9P61f4NAfK7PzLfar/AO6cX6vtdazXixs7VNlQZsZJwN2TgA/skT2g6soVqksZbUKOxQf2aA7izEqRgqGwOckdjgyjXU2Ei8MCzP5XFtfjEBSuwL4ew8bjtzjcScgzkdb3bD0l4pbmeN+HEfvkyVxzblrPlln5h/qarP8A9p4XrNZr8RcsMhQBjcWzjbgngggg5xjBzjBkL2Xs8RbbfFews2MOxO1R807eFXeDv8qjhlHpmUfRGPj6gZOPlSnHpki8E/uH7BN6c++nnNWPLcb+W1dc6aj+lG/Mv9qv/ukd/aRQxQphh6F6Qe2f8fu5kYBbbWW3JrFwqWvClGPhLdl8jJ+c3HbyqcZ5khRmjUV111g1M6ogVdgOBYpx2ydyn07+nM1unv1OSkXtaI38P9TOod16uxGRS5Hfhqjn4efmSdDr0uXehyvv/wDPUHI+giZbonUS17KgGw5LKu0bCS5DEDHfAHKqTuXIJVzJHsQx36sZOPEU49MkNk/uH7Jfp8uWc18WTU61zCJiNbhqoiJvqoja4lmCVs4U4JBQLn3DLZOP/wA9+OVPVS5YLWWKNtbD1nawwSD5u/InFtS1dFzLjf4tirntuazYuf8AeZZQez/tGostqRQdlaAgWEhSnlFlrMihAyFCe7eTGMgqA0j9YwSDXgggEGyrIJ7A+b1yMT0eqhWVHRkZs7clCGxyQCG7gc493PODjHDq722Kj1hWspssDKT4eX2hcFmywLNWpI2jz8gFARZ+21+aNO4yD4gPqGU4/aCDA0J15JYJWzBTgsCgXI7gZbJx8P8AnOdHVS+7ZWW2sUbD1+VhglT5u4yJwbUtXp7GTG822KuewZ7mRSfeNzCUXs97Rp4l1darhK6wQLMhCoKB7WZFCBqxUfVvLjGQQA0bdXwSCmCCAQbKsgnsD5uM+k9/0qAyo6MjNnbkoQ2O+MMeRkH4fA4xdfV3usVGqCs9D2AqSKyX27QCzEsGaxUJG3mwcAoCLb21uymldcg+KpHcMDlfrBEDWREQEREBERAREQEREBERAREQEREBERAREQEREBERAREQEidQ70/rV/g0lyF1Rwqo54VbFZj6AcjJ+gZGfcMmBT+0unsdmZkxQi4DgqSCxXLOp5KKQuRnGNxOeMZ4abULfvO0Vqxs8LwVCox3FmF2dgB3WZbG8hjlc8zb6vVae2t6mtTY6spxYoOGGDgg5HBkMaPRBkYNUNpzgOmHPoz8+dgckE85Oe88/wBw7PPVZfeVvrfE7jf29OP2OWWmT2Y04ey/TyB4hc7lL1lVACnDE7m7k5JLDkBQ+PeTUdE/vGo/2lf4aiaqjWaapdqPSiDJwrIqj1JwOJkuh3qbNVbn8WL63J/wqfG5PuxuXPu5z2nR/wCeMPSTir5Vn6zrn7yrvdtrHrWj1QYNpfCIZ1Z1t3hgy/NdGU/QoYEcrnBEq+mazqhW17atMtLkeJabCoP4sVMyEjAAZF+cmMZ7zT/0lT+dT7a/fIFdGlFvi+KpIGEVnQpXyWJQehJP09hjE4nSdwvir7N4mYiOGS1dvXQaiA5wQvkVSyld4VcFwpJIVmLtyc+Y/E8fYj+01n6xf+qWR6nSOfFr+2v3yr9hLAz6sjsXQ/tDH/nNztd7Zc2TJaNb0rfiIhrYiJ3mJmer2/iVrBO99Zhccci3f3748vpyO4IxkR+l6BTqKrrFRgRbUuQpbxFYsWfygeIAlikjk7SfUybrtFp7lam9wjLc7jJQHzEkMA4IIwe+O4PqDPXT9DpqQijUBq0OVQtQFDdtx2IpY9+5PPJ55kCp690dVvFwpsQeKzF6rdpdim3dhsgEYUcdwpyQB5vPtPSy6LSh8+IWUtkYwxGSMbmAwfQEia09Tp/O1/bX75l/bvqFb11Krqzb8+Ug8cD0+k/uPukiZ1Wz8TXWCQ1msYDBx2uZs+/AIB4wR3BGMiP0jQhtRTfaqNuWxFJClvEVt2X8oHijFqkjvsJHGZM1mh096tTe4R0tscZZAwDMzAgOCCCD3x3BGeDOnT9HpqQijUBkQ5VS1AUNgjcdiKWOCe5Oc5PPMgU/XOjhNQty02IBY7bqrdpsYoqhiGyAeE7DkIdxAXDfPaWlk02jD537kLZGME7MjG5tuPcCfiZrT1On87X9tfvmX9t9fW4oVXViLAfKQceZB6f+cGSNlERAREQEREBERAREQEREBERAREQEREBERAREQEREBERATxdUGGD+6V/UdLez5rdQm1BglwcixWb5vvrBHvH1mQNJpH1FmrJvuQpqCibHwqgJWw8pBU8se4MDnqvYKh2LCy6sH8mt1CD4AocfAcTl+Dun8/qft1/y5N0XX38KpWQ2almtr2phQxqYo7kk4VeAfiwAln03qIuVjtKsjlHRsblYYOOCQRgqQR3BEDP/AIPKfz+p+3X/AC5adH9l6NLW1dYbzsGZmOXcj1Jx+4cT2Ovp4Yfa283eB4fG7xNxQjvjGAW/1Rmcm9owMv4T/JxZ4Ztyu3O7wydudxQPxn6M4xzAhan2BodiwsurB/JR1CD4AocfDtOX4PKfz+p+3X/Ll2esLs1L7TiguG7Zbai2HH1MBzOfW9RnQ6ixcgnTWMPQjyEjt6wKj8HlP5/U/br/AJcuOg+ztOiRkqB8zbmZjl3PbJOP4cCQ9fq8CxAX3/IWfuNnqM+/fn190kdD6qr1IBllSlC9n5AbaMrknzMOScdvU54gW8Sl0HtOtr1rsZUtz4bFkO/ALcqGLJlQSMj09DxLqBV9W9nqtSCHLA+jIdrL8Dj6BwcjgSo/B3T+f1P26/5c1cqPaTXWVJUawSTfSp2lRwXAK+b/ABdvr9IFX+Dun8/qft1/y56p/wDTzTB0d3ut2MGC2OpTI5BICjP18Tvf1N01uBXY7NpUIqUjAO98liTsXHAznn0zJ1XWy9KW102OzMy7Bs8jKSrbmLBQAykZzz6QHVvZ2rUjzlw3cMh2svvwcdu3ByOBKj8HdP5/U/br/lyR1Dr9jVUWVIwY6oVOua8gq5RkyTg5IIyP3T11+tdu9jab7FC01JYylXwTxsIHB5LNkAD3cEIv4O6fz+p+3X/Lnuj/ANPdMro7vdbsYMq2upTcOQcBRnB9/EsNP07Uh0Z7iQDWWAPlOKijYG3s1hBxnjbnPOBcQEREBERAREQEREBERAREQEREBERAREQEREBERAREQEREBKOrRaqp9R4YpK22mwM7WZXKovKhOcbc/OHeXkQKJehvR8nekh7KhaG8QlPF8Uh3bIB2tvUHsR3Em9I0L1+K9hXxLbDYwXJVfKqKoJAJwqLzgZOeJYRAzmi0Sv1G+1Tmqvacfk/KGXYxH0ioID9Ln6Ybod/hNpPxfydrGbxNzeIK2fxCm3bjdyVzu7c4zxL7TaZK1CVqqIOyqAoHr2E6wM5rej6ojV1VGoV3szb3LFxurWsptC47r3zwD2MtNV04vpH0+QGahq884BKbc/DMnxAon6Ra5Z22KzaNqMBmYBySc52jy/v+ifND7PtSoqUr4D1bLUyQFfbtNlXH5XOQce/vnN9EDPdI6G9TVA0aYCsYNqL+NswNoIGwbCeCfM3qPXI0MRASv63ontrUV4LpbVYAxKhtjq+3IBxkA+hlhECs02is+UeO+wZoWsqrM2GDs3BKjIww+6Vr+z1orpQiu1Vs1DNWzulbeJYzoxIU52gngjHmPuE0sQM3V7P2pp1rUVb01XjqqlkrI3+Js+admNzAd/mj6rZ9K7Pp7WVfEXcGw74UMvIXy+fzLX84DtmTogIiICIiAiIgIiICIiAiIgIiICIiB//Z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4" name="AutoShape 20" descr="data:image/jpeg;base64,/9j/4AAQSkZJRgABAQAAAQABAAD/2wCEAAkGBhIQEBEQEhMWFRAWExUWGRcTFxQVExQZGxwYFRsXGh4ZGycgGhsjGRYSIzAsJCcpLiwsFR4xNTAqNSkrLCkBCQoKDgwOGg8PFzIkHyQ1LTU1KTUxLTUpLik0KTMsKjUuKjU1NSkwNS01LC0tKTUvLyk1LTQuLC0sNCwwNTQuKf/AABEIAIwBaAMBIgACEQEDEQH/xAAbAAEAAwEBAQEAAAAAAAAAAAAABAUGAwIBB//EAEcQAAICAQMCAwMGCgYJBQAAAAECAAMRBBIhBTETIkEGUXEUMmGBktEXI0JTVHORobHTFRYzNFKTJHJ0gpTBwtLwB2JjsuH/xAAaAQEAAgMBAAAAAAAAAAAAAAAAAQIDBAUG/8QAKhEBAAICAQIDCAMBAAAAAAAAAAECAxEhBAUxQVESE2FxgZGx8KHB4RT/2gAMAwEAAhEDEQA/AP3GIiAiIgIiICIiAiIgIiICQerOdiqCRudVJUkHHc4I7Zxj65OkDq3ar9av8DMHUTNcN5j0n8JjxQdTQlaFz4hx6CyzJJ4AHm7kkAfGUq61fO7XqiLa9XNlmwWJndW5L7h2OG7HBOF4BuetuFoYk4wyYJ7Bt67SfoDYJx6AzKp1ihFZFsr+T+IKQGJF2HsCNZsJ8Q2bbGXlPmpu3c7Jxu1197S1rzM/WWS/DVaWhLEVx4gyM48S0Mp9QfNwQcg+4iRekdVe7dQzNuW4IWBILL+MIxg+Unw8HHvyMekvotoelXH5Rd8eq7mZtp9zLnBHoQZS+zP94u/2lf4aiW7Xe05clZtMxHr8y/hDRdQqpoQO4sK7lXytaxG44HAbPcj9sq21iG0EB/kw4Y/6QbGOMhgA2QmcDO08g9hzPvtPZYrMPEymzeFCgCoggCyzg7lBywzj+zPDYytBRraGuTTZo+VC1g5UOLcefayMRuNnFZOTjDE5Prr9z7vl6fN7vFXfs6mfzPn4eCaY4mNy1vTvCvNgVLlCEDczuuSRu4G/cCAVPmA+cPq8+zHVGuFyOSXrfaW9GHOD9B459Pd7hG9kOoEqKz58g2b1U7QWO9lYjgEltyjOdrAEcAty9i/7XW/rV/6p3ekze/w1yev0582K0anTVRETZQq1qRhbbazAK7/luqoqEj0IHoST9PuxiN0mnxC4sDA4SxV32jajjhT5uWDK+fq+A89SuC6azIyranaRjOVNwDD3Dy7uTwPXjMznRum2fKmRTWyPWzY2tTtAcKy2hVy535ymVXkjO3AkC51OqUM+whlXceLbGwExnJFmATn1xt3A4YAle3XtV8j8GxS2xn2uu5jke8bm4I/eDg+hGbt6TZptTSDTYybHpArIdCu1WZ1QNmsH8aNv/wAmQ2cLLH2p1Is0emdTlS42tkHcMcNke/4D4CSNCtaMtt1rNhWsz53VUVGZewIHZcn4/CR+k0bzYtoZW8jqu+0bUdeFPm5YMtoJ9cD4Dx1G4LpWyMhtUQRjOR45LDnjBUN349+BmZ3onTbPlT1qa2R6y48rUhQH2stoUZsbeSShKqMkdsAQLjUatQX2YZRuOVtsYAL3yRZjnKZzjbvB8wBIkdc1XyRqGUtsZ9rruZvVQCNzcEZ+sH4EZlukWafU0q1NjV+G1I8M71KBU3uEVs1gqbht97gg8hZZe0+q8XT6RwcqXXDZU7hlMNkcHP1fCSNtERAREQEREBERAREQEREBERAREQEREBERAREQEREBERASB1btV+tX+Bk+ROqUF68L88MCpxnBB93qO+e3BPI7zFmpN8dqx5xMfwmOJVOu01otS1GG0KQQRuZT2zWvA3tuxuY4UKcggnEO72Wdr6bxZWjq2Xcb2vZMq3h72Y5BxjgKPXb2Aj6rrutrYodK7EetdVjofpBDfxwfonH+s2s/RLv8i775ycFesw0ilcccfGF59mZ8V/pNHatt1ljoQ5GFrGFXbkbjnnJXYD3+b39BSezP94u/2lf4aicz7Taz9Eu/4e77519lenanZfdZWa3axGr3glzt3ZZl4wDvORkHk9uJn6PDmrmvly1iN6RaY1qF91no6lLbq686jG4bTguV7KckAggbefQ9x3lP/V+zcqeHhWGAC+6pFH5LkKGxyMIGKn6ACZ91PtPra2KHSOSPWuqx0P0gg/cfoE5f1w1n6Hb/AJF33y/Vds6fqrRfJXn7ef7/AEVvNfBpei6J6qtj7c77GwpJA3MXxkgE8sfT1lJ7F/2ut/Wr/wBUiH2v1v6Hb/w933yX7B6S9VvtvrNZsdSobhyACNzDHGSTx+4TepSKVitfCOFGqiIlxlut12GpCiGxV1bs6jcchWY48qse/wBH7OCPvRFb8QfCZLt7lx4dqjw2BADO6KGZR4Q4JyUz9IkdU1Wp05dqavFrLFioVmdSe5XBG4E5OO4JPcHy1f8AW/Wfodv+Rd98jQvepezddzbxlX3ZLZb3bfQj0J+G5sYzmVHtxQK9Pp0GcKyqMkk4AwMk8k8Tj/XDWfodv+Rd98ruq6zW65qqxpbFG8ZL1vWijIyxLZzgDsPee/pIu+spYaqilZsVdXa7KNxJ22OR81WPfPpjn0ODPXQqz+IPhFLQX3/i7VArIwNzuihnXbSOCckE/SO/U9XqdNvamrxaixO0KzOpJySMEblJJPvBPqDxWf1v1n6Hb/kXffI0LzqXs1Xc2/lXLZJy3PGPQj0yB7g74xkyp9taQlWlQZIV1UbiScAoOSeSZx/rhrP0O3/Iu++V/UtXrddZQnyWxQHUkvW9aKNyksS2cnA7D3n6pH6JERAREQEREBERAREQEREBERAREQEREBERAREQEREBERAREQGJBPVq/F8H8vfs9O+zxffn5uP2j6cTpxOkTdv2LvyDu2jdkDbnPfO0kfAwPHT9at9SWpnawyMjB9046DqourosCOBau4cZCcZ8xHAkf2S/uWn/ANT/AJmVPRHITpABODVZkAnBxX6++Boul68aipbQCA2eDjPBK+nwkrEx3sle2aVuJVcWeAFJFb+Z9+732gZwDxt5GTkjnoqtRYRqS9aP8pILPdaCALCho2Y2fN8oHvIPfmBtcT7EQEREBPmJ9iBEfqVYS5wcindvAHIKqHI57naR+2d9PcHRXHZlDDPfBGZl6NIFr6q25z571wXYr/Y1tnBOM84z7uO096LTvUensbrGNp2MC2K9vgu4AQeUYKLz345JgamcdPqks37TnY5RuDwwwSOfiJl6NY5v0tqG8123MN9ti7LEKWMAtSnAXyqQSAeBnvJ/sxpAr6ttzn/SbFwzsy4whzgnGfp7wLJerVG3wcnxN5TGxwNwUWEZxj5pB78847GTcTiujQNv2jdknPrkgKT8cKo+AnaAiIgIiICIiAiIgIiICIiAiIgIiICIiAiIgIiICIiAiIgIiICIiB4ppVFCqoVR2CgAD4ATlT0+pMba0XBZhhQMFvnEccE+vvkiIHA6CraE8NNikMF2rtBByCBjAOeZ4/oqnxfG8JPG/wAe1d/u74znHElRAREQEREBERAhP0aku9hrBd1KsefMCNp4zjJUAZ74E7nRp+L8o/FnKf8At8pTj/dJH1ztECuq9n9MrBlqUMGDA8+Ug58v+EZzwMCerehadmsZqlJsBV85wwOAeM45Cr+wSfEBERAREQEREBERAREQEREBERAREQEREBERAREQEREBERAREQEREBERAREQEREBERAREQEREBERAREQEREBERAREQEREBERAREQEREBERAREQEREBERAREQEREBERATjqdSK13EE8gALjJJOABkztInUO9P61f4NAfK7PzLfar/AO6cX6vtdazXixs7VNlQZsZJwN2TgA/skT2g6soVqksZbUKOxQf2aA7izEqRgqGwOckdjgyjXU2Ei8MCzP5XFtfjEBSuwL4ew8bjtzjcScgzkdb3bD0l4pbmeN+HEfvkyVxzblrPlln5h/qarP8A9p4XrNZr8RcsMhQBjcWzjbgngggg5xjBzjBkL2Xs8RbbfFews2MOxO1R807eFXeDv8qjhlHpmUfRGPj6gZOPlSnHpki8E/uH7BN6c++nnNWPLcb+W1dc6aj+lG/Mv9qv/ukd/aRQxQphh6F6Qe2f8fu5kYBbbWW3JrFwqWvClGPhLdl8jJ+c3HbyqcZ5khRmjUV111g1M6ogVdgOBYpx2ydyn07+nM1unv1OSkXtaI38P9TOod16uxGRS5Hfhqjn4efmSdDr0uXehyvv/wDPUHI+giZbonUS17KgGw5LKu0bCS5DEDHfAHKqTuXIJVzJHsQx36sZOPEU49MkNk/uH7Jfp8uWc18WTU61zCJiNbhqoiJvqoja4lmCVs4U4JBQLn3DLZOP/wA9+OVPVS5YLWWKNtbD1nawwSD5u/InFtS1dFzLjf4tirntuazYuf8AeZZQez/tGostqRQdlaAgWEhSnlFlrMihAyFCe7eTGMgqA0j9YwSDXgggEGyrIJ7A+b1yMT0eqhWVHRkZs7clCGxyQCG7gc493PODjHDq722Kj1hWspssDKT4eX2hcFmywLNWpI2jz8gFARZ+21+aNO4yD4gPqGU4/aCDA0J15JYJWzBTgsCgXI7gZbJx8P8AnOdHVS+7ZWW2sUbD1+VhglT5u4yJwbUtXp7GTG822KuewZ7mRSfeNzCUXs97Rp4l1darhK6wQLMhCoKB7WZFCBqxUfVvLjGQQA0bdXwSCmCCAQbKsgnsD5uM+k9/0qAyo6MjNnbkoQ2O+MMeRkH4fA4xdfV3usVGqCs9D2AqSKyX27QCzEsGaxUJG3mwcAoCLb21uymldcg+KpHcMDlfrBEDWREQEREBERAREQEREBERAREQEREBERAREQEREBERAREQEidQ70/rV/g0lyF1Rwqo54VbFZj6AcjJ+gZGfcMmBT+0unsdmZkxQi4DgqSCxXLOp5KKQuRnGNxOeMZ4abULfvO0Vqxs8LwVCox3FmF2dgB3WZbG8hjlc8zb6vVae2t6mtTY6spxYoOGGDgg5HBkMaPRBkYNUNpzgOmHPoz8+dgckE85Oe88/wBw7PPVZfeVvrfE7jf29OP2OWWmT2Y04ey/TyB4hc7lL1lVACnDE7m7k5JLDkBQ+PeTUdE/vGo/2lf4aiaqjWaapdqPSiDJwrIqj1JwOJkuh3qbNVbn8WL63J/wqfG5PuxuXPu5z2nR/wCeMPSTir5Vn6zrn7yrvdtrHrWj1QYNpfCIZ1Z1t3hgy/NdGU/QoYEcrnBEq+mazqhW17atMtLkeJabCoP4sVMyEjAAZF+cmMZ7zT/0lT+dT7a/fIFdGlFvi+KpIGEVnQpXyWJQehJP09hjE4nSdwvir7N4mYiOGS1dvXQaiA5wQvkVSyld4VcFwpJIVmLtyc+Y/E8fYj+01n6xf+qWR6nSOfFr+2v3yr9hLAz6sjsXQ/tDH/nNztd7Zc2TJaNb0rfiIhrYiJ3mJmer2/iVrBO99Zhccci3f3748vpyO4IxkR+l6BTqKrrFRgRbUuQpbxFYsWfygeIAlikjk7SfUybrtFp7lam9wjLc7jJQHzEkMA4IIwe+O4PqDPXT9DpqQijUBq0OVQtQFDdtx2IpY9+5PPJ55kCp690dVvFwpsQeKzF6rdpdim3dhsgEYUcdwpyQB5vPtPSy6LSh8+IWUtkYwxGSMbmAwfQEia09Tp/O1/bX75l/bvqFb11Krqzb8+Ug8cD0+k/uPukiZ1Wz8TXWCQ1msYDBx2uZs+/AIB4wR3BGMiP0jQhtRTfaqNuWxFJClvEVt2X8oHijFqkjvsJHGZM1mh096tTe4R0tscZZAwDMzAgOCCCD3x3BGeDOnT9HpqQijUBkQ5VS1AUNgjcdiKWOCe5Oc5PPMgU/XOjhNQty02IBY7bqrdpsYoqhiGyAeE7DkIdxAXDfPaWlk02jD537kLZGME7MjG5tuPcCfiZrT1On87X9tfvmX9t9fW4oVXViLAfKQceZB6f+cGSNlERAREQEREBERAREQEREBERAREQEREBERAREQEREBERATxdUGGD+6V/UdLez5rdQm1BglwcixWb5vvrBHvH1mQNJpH1FmrJvuQpqCibHwqgJWw8pBU8se4MDnqvYKh2LCy6sH8mt1CD4AocfAcTl+Dun8/qft1/y5N0XX38KpWQ2almtr2phQxqYo7kk4VeAfiwAln03qIuVjtKsjlHRsblYYOOCQRgqQR3BEDP/AIPKfz+p+3X/AC5adH9l6NLW1dYbzsGZmOXcj1Jx+4cT2Ovp4Yfa283eB4fG7xNxQjvjGAW/1Rmcm9owMv4T/JxZ4Ztyu3O7wydudxQPxn6M4xzAhan2BodiwsurB/JR1CD4AocfDtOX4PKfz+p+3X/Ll2esLs1L7TiguG7Zbai2HH1MBzOfW9RnQ6ixcgnTWMPQjyEjt6wKj8HlP5/U/br/AJcuOg+ztOiRkqB8zbmZjl3PbJOP4cCQ9fq8CxAX3/IWfuNnqM+/fn190kdD6qr1IBllSlC9n5AbaMrknzMOScdvU54gW8Sl0HtOtr1rsZUtz4bFkO/ALcqGLJlQSMj09DxLqBV9W9nqtSCHLA+jIdrL8Dj6BwcjgSo/B3T+f1P26/5c1cqPaTXWVJUawSTfSp2lRwXAK+b/ABdvr9IFX+Dun8/qft1/y56p/wDTzTB0d3ut2MGC2OpTI5BICjP18Tvf1N01uBXY7NpUIqUjAO98liTsXHAznn0zJ1XWy9KW102OzMy7Bs8jKSrbmLBQAykZzz6QHVvZ2rUjzlw3cMh2svvwcdu3ByOBKj8HdP5/U/br/lyR1Dr9jVUWVIwY6oVOua8gq5RkyTg5IIyP3T11+tdu9jab7FC01JYylXwTxsIHB5LNkAD3cEIv4O6fz+p+3X/Lnuj/ANPdMro7vdbsYMq2upTcOQcBRnB9/EsNP07Uh0Z7iQDWWAPlOKijYG3s1hBxnjbnPOBcQEREBERAREQEREBERAREQEREBERAREQEREBERAREQEREBKOrRaqp9R4YpK22mwM7WZXKovKhOcbc/OHeXkQKJehvR8nekh7KhaG8QlPF8Uh3bIB2tvUHsR3Em9I0L1+K9hXxLbDYwXJVfKqKoJAJwqLzgZOeJYRAzmi0Sv1G+1Tmqvacfk/KGXYxH0ioID9Ln6Ybod/hNpPxfydrGbxNzeIK2fxCm3bjdyVzu7c4zxL7TaZK1CVqqIOyqAoHr2E6wM5rej6ojV1VGoV3szb3LFxurWsptC47r3zwD2MtNV04vpH0+QGahq884BKbc/DMnxAon6Ra5Z22KzaNqMBmYBySc52jy/v+ifND7PtSoqUr4D1bLUyQFfbtNlXH5XOQce/vnN9EDPdI6G9TVA0aYCsYNqL+NswNoIGwbCeCfM3qPXI0MRASv63ontrUV4LpbVYAxKhtjq+3IBxkA+hlhECs02is+UeO+wZoWsqrM2GDs3BKjIww+6Vr+z1orpQiu1Vs1DNWzulbeJYzoxIU52gngjHmPuE0sQM3V7P2pp1rUVb01XjqqlkrI3+Js+admNzAd/mj6rZ9K7Pp7WVfEXcGw74UMvIXy+fzLX84DtmTogIiICIiAiIgIiICIiAiIgIiICIiB//Z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04800" y="1752600"/>
            <a:ext cx="2971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b="1" dirty="0" smtClean="0">
                <a:solidFill>
                  <a:srgbClr val="00B050"/>
                </a:solidFill>
              </a:rPr>
              <a:t>Unity</a:t>
            </a:r>
            <a:r>
              <a:rPr lang="en-US" sz="1400" b="1" dirty="0" smtClean="0"/>
              <a:t>®</a:t>
            </a:r>
            <a:endParaRPr lang="en-US" sz="1400" b="1" dirty="0"/>
          </a:p>
        </p:txBody>
      </p:sp>
      <p:sp>
        <p:nvSpPr>
          <p:cNvPr id="18" name="Rectangle 17"/>
          <p:cNvSpPr/>
          <p:nvPr/>
        </p:nvSpPr>
        <p:spPr>
          <a:xfrm>
            <a:off x="4114800" y="4724400"/>
            <a:ext cx="533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b="1" dirty="0" smtClean="0">
                <a:solidFill>
                  <a:srgbClr val="C00000"/>
                </a:solidFill>
              </a:rPr>
              <a:t>Word Core</a:t>
            </a:r>
            <a:r>
              <a:rPr lang="en-US" sz="1400" b="1" dirty="0" smtClean="0">
                <a:solidFill>
                  <a:srgbClr val="C00000"/>
                </a:solidFill>
              </a:rPr>
              <a:t>®</a:t>
            </a:r>
            <a:endParaRPr lang="en-US" sz="1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 descr="data:image/jpeg;base64,/9j/4AAQSkZJRgABAQAAAQABAAD/2wCEAAkGBxQTERUUExQUFhUXGBkbGBcYFxkYFhkYGBcYGBgYGBoYHCgiHRolHRgcITEiJSkrLi8uFx8zODMsNygtLisBCgoKDg0OGhAQGzQkHyQsLCwtLTQsLCwsLCwsLCwsLCwsLCwsLCwsLCwsLCwsLCwsLCwsLCwsLCwsLCwsLCwsLP/AABEIAJYBTwMBIgACEQEDEQH/xAAcAAABBQEBAQAAAAAAAAAAAAAAAwQFBgcCAQj/xABCEAACAQIEAwYCCAIIBwEBAAABAhEAAwQSITEFQVEGEyJhcYEHMhRCUpGhscHwIzQVM2JygpLR4RYkU2OisvHSF//EABoBAQADAQEBAAAAAAAAAAAAAAACAwQBBQb/xAAnEQACAQMEAgICAwEAAAAAAAAAAQIDERIEITFRE0EicQUyYYGhQv/aAAwDAQACEQMRAD8A3Gik714ICzEADcmq/e7b4RTBuUBZKKr+B7YYW64RHljP4VJ/0nb61xySOpNj2imf9Ip1r0cQTrXMkdxY7opovEUPOvfpydaZLs5ix1RSAxSxPL97U3fi1sTJ2/f79a7khZj+ior+n7PX8qTudpbC7tFczj2dwl0TNFQl3tThlPzg6TI2pP8A4vw326tVOTV0iDklsyfoqBHa7DfbobtbhgJz08U+jmceyeoqvjtjhft10va7DH69PFPoZx7J6ioH/i3Dfbo/4tw326eOfQzj2T1FV5u2WFH166Xtfhj9enjn0M49k/RSGFxaXFzIQRS9QJBRRRQBRRRQBRRRQBRRRQBRRRQBRRRQBRRRQBRRRQBRRRQGefGbib2cH4DEg183i+zCSxJnea+g/jv/ACfsa+d7Py+9RZNcFp+HFw/0ja1Oocb/ANk1ta1iHw+McQsebMP/AAatwWstb9jTR4FFNLJXdvDQmdtByEwT5+nnVV4nxhmci28Ks6LoDHKQdT61TwWrcseDOhE8z+Zp0WAiWEHnWZXeM3AZLECdvXf10/SueK9pCMPlzl3LAz9UKCYgfveuxOSNK41xkeG0pERvuMo3Yj63KBzJG4Bqu8Quooy3WifEyTmIB1CtHz3DuR+gJql8A7TvopgkfKW1g8ueoB1jyqNTiN1Lpe42YknKQZzEnU+vWuydyEY23LleRg5dPCB9WZIB0GZhux6DQe1OMBZzZVv2xqJE6wOUjpuPY1HdnuIhiGbUAmOhbYt6AaD18xVxtWVvMsbnX25fp7AVRK5pgyqdpeCi0A9tfAd1DGB10P5z7VVOK3ZJhci6QoM/hW238CAhBE6fpWS9puHm3mMRlaD5giU9Bynyr2vxercZeKf9Hna/TKUc4ERw++gRwQzOYytJAXrpSi4lF8VxS6xGWY3pnhjPka4x58HuK+hcVY8NSDD3es5Z015TtNP8WwzzaBVDEAmfWoxCcvWl8MfsmP7JpJbiL2H19VCoVuEsZzL9npXuGuK2bOzLC+GBMnpTXnqK9NzoNOtRxJXEFRGYi5cZYUkRrLchXeDaWUMxUE6npTHEfPTsielda2ZFPdGtfCnHsXe3nzqCQD1A2NafWQfBlP4ja9fyrX68TVK1RnpUXeIUUUVnLQooooAooooAooooAooooAooooAooooAooooAooooDL/AI7/AMn7Gvnix8p9RX0P8d/5P2NfO9g6GosmuCe7FPGPw5/7n5qRW8YQnOMyiPWawHss8YzDn/ur+dbvjsX3Vq5cmMqkj15Vmrco0UeGMu3vHmX+EsBfrnnHSs8xfFGuNpCjYKNgoqGxfHLt13ZyT+pJ0pph8VBJ6KRVeDJ5om8Redt+sn2pBxmjUHT/AOV7g78rrudPalLVoAjXRokeewqDViXI2S3lYEaTr+/OalMTgUuroQG5xoG//J3pnibMeo2P4x+/OvbEyrDTkf8Af7q42SS9EzwXDsT4hAWBH5LWldnlyrmbc7dI5VQuE3M0HYfsH30irvgLxgVV/wBXNUIrEsRu5qp3bDhSXn8JAuFSvkY8QVv3pIqQ4rxF7dl2tKWYCAB1Ok69N/aq5wi9fdg7hQFIEb5TrJLT4m1Mj7yNqvUmnkiuUFbEpH0UrOkQdR0/2pnxE6D1qy8SsFcSXbMQykKGMqVzMcw6TvpG9R1y5aIOa2Cw6lo+6a+ipfkouCz5PmqumtJ4kSvy/uaVteZ94px4CsBRB18wOUGhcOOR9jof9K1Q1lGpK17fZQ6M4LgTjXafyrpj/wDBXEENGor2I5mtihfdFDqehjc/rKdsKbH+spyTRx9DL2aT8G1/iN7/AJVqXE8d3XdeGc91be8RmnX8Ky74OtNxvf8AKtK47YZu4ygnLftsY5KM0k+VeHrVaq0eppneA4bilgMqm9azMSqrnWWYHKVAnUgiI66U2wXHrVx76Z7YNliD/EU+FVUs5HJQzFT0KmodOEsMNdi1Fx8WXOniZRjAysfLIJ9KVxli5l4hbFu4TdztbIHhIOHtoADPzZlIjyrIXk4nFrBV2F60VT5yLikJ/eM6e9KHH2u773vLfdxPeZlyRtOaYioriGCKjCMluUsuC1tQJA7p0VgvPKzAwNd41qPuYK5m77um7v6Wt3uo8ZUWe77zJ17yHy7+Gd9KAlsDxtLly8A9s2k7rLcDAhjcnTNMbgAR1qTN9cxXMuYDMRIkLtmjpIOvlVRxGGuOcW62HQO+GdRlGZxbuS7QPrQs5TrEdYrvidi7iLmIK2biq2HVFz+HvIuszL/ZzCRDQddYoCfbi1trZezdsOA6KT3oygs6rBZZ8UHQczA0maVv8UsIYe9aU5ssM6g5tDl1O+o08xURxUm9YIt2bikXMN8yZCQt9GIAOpCgE9Ok00x/CSbHEiLU3bpcIY8Tr3SBQD0zT70BYMbxWzaMXLiqYByzLQTA8I11Og6muOKcVWzhnvnZUzANNskkeFfEJDEwIImTtVf4hbZ7+LRRcNp1treKIrtPdwwUs4ynJl0CvvOk1M8WHf4C53Pj7yy3d8i2ZPDvzPnQBc44neWoe0bL27rm5nGUd21tfmnLHjM+lPTxKz3Qu97b7o7XM65N4+aY30qKfD99icNca02VEvf1i/K82gpg7GA0elRp4ddDI5F1VTE4pj3aqzjvHOS4FdWkRI0E+P1oC3WbqsoZSGUiQQQQR1BG4qv4PtR3mDvX+7h7SszWydwAShBj5WA3jqOVSHZ/Ci3ZgC4AXdouZQ3iYsTCABQSSYgRNVrG8Fvf0eptoe+7lrVy3ze25On95Scw/wAQ+tQFiXiN17123bt2z3YSS1xlnOubQBDtSeI44UTFFkGaxEKD8+dFZI00liV/w0ybDKMVfe7ZusGFrIyo7DwpB+Xzrvi3D3uYqwyqe6uBO+nSO4bvbUjzYkUA7w/HM4wmVNcRJIJ+RVQs521IbKvL5qmarnA+GOmLvFli3bzCweovv312PQ5V9qsdAZf8d/5P2NfO1jnX0T8d/wCT9jXztY5+lRZOPBJcBeMTYP8A3U/9hWvfEDEZcIVBILsB6gAzWOcLaL9o9Lif+wrae1fDjfw5CiXUhlHXqB5xWetyi+jwzF77QY/e9PcgFse37++ucbg4ZgeRqZ7N8LVka7d1RTABEiRG45/MNKjKaUbk6dNylYYYJpGnL9/v1p8gkaaEfpvT/HY206sEs2lA0JVcjggSBpv+9agCxnT9zvValkWzhhte5JBoBn9/vSpPhKAhmI2iPUbVH4W2XiRO3+9Xbs1wYMSziF0gdf3H5VTUkiynFsgLNs210BhZk/jSzcZN5cls3c20wVReuiwWPlrU/wBtsSLdgJbVS7TlXQaKP9YFRXB7x7tQFyOQMxaJB5jTl0AiuwatdksXfGIjgcVcV/oxvOtpzDvAzqBB8MzBk7kn05VdrWD7tVS4Q6ADKVXKhHLMJM/lVBxNoi7KifMnfzNXrC3Q1gKWDGJlZgAaxPPXeuyltsXQhbdkX2qsBrWYDVdv7prO+LNzG5IH+laRdfNZM8pB9P8A7WcccWLgXqwj/MDVumleJ5OqhadzjD3RmI5TA9hS166NfKPxImorDt428mauzfkMOo/IVpMjRMd7Mg6jeuGsfZPsajxidCeqqfwp2l+tNDVVKL+L26KKlGM+UNEHjM0q29O/C2+/XnSuA4X3xIW4isDGVzBPPTrXrQ/JUnvLZmZ6WT2RfPg1/WN7/lWt4m+ttGdjCopZj0CiSfuFZz8MeA3cO5LxGu3pV17SYV71tbKg5bjqLrCBltDxPv8AayhP8dedqasalRyjwbqNN044sOzfFmxFotcTu7itDpMxIDr96sp++kuHcd7zFXbOWEWRbefnNsqt4R/ZZgPvpC7hLuHvXLloXL3eWWkErPe2/wCqHLRgxH+EUgvAHsW8O6NcuXLLAssiGFwxfI0GpzM2p5VnLSQHEr9xrncW7ZS2xSXZlNx1+cLCnKAdMxmSDppNO+L442bYcAEm5aSCdP4l1EJ9s0+1R2Be5hu9tmzcuA3He2yZSGFxi5VszDKwYkSdIgz0cdorTvh1yoSwuWHKiCYS8jtGsGAD91ASl68qKWdgqjcsQAPUmm9villkzi7bKZsuYMMuY7LM76jTzphxPEXbluLdm4IdM2ZbZYLOrWwxKlxA367Haon+irri6HtuwfFWLn8TuyWtqLasWCeHTIZEbRvQFjtcWsMrOt22VT5mDCF6Sa4tcassWGcjIAXLKyqsxALMAATO1QPaLCsDimymHTBraIjW6l64VCjmQzIYMA7EgSRzjbTOuIRkvfSbtoFVcWgGt2WGid27LINz6xmWHKgJrF8NsNcaXZHuLmdUusmdVhSxCkbCAWEGIE7U4wGNw5UpZuWittRIRlIRRoNjoND91Q2KN+5fe4mHIAw11Lfe5YdyyEBlB0BjYkTrMU0v4dx3z3lum19EuIWud0nOcoFkSoIMDQnQ+UgWPD8Ys3HFtGLMRm0RsuXWGzREGNDOtK4XiNq4xW3cR2G4VgSNY5eelVvDI5Ki/wB8l+5YezadltBAzJnaBadiG/hg+KPk01pzwLh5VrOa3fU2rZWXdO7WVClUy6sDEjloOelAS/00/Se5gR3Weec58selK4ziFq1He3ESdszBZ9JqOxedMYLgt3HQ2MkoAYbvM0GSOVNOLJfuM2W3cVWs5VyiyGLEuGW61ySqgZSMvVtzpQD3EccS3iDbuPbS33SOpJglmZwYM6iFB0FStq6rAFSCGEggyCDzHUVWcCtyzdtu2HusPolpCVCEq6liynxc9NpG0087P4I2ksrcs/xAl05xlItB7mfuc0zsQNAR/D9KAnaKKKAy/wCO/wDJ+xr52sb+1fRPx3/k/Y18/cHwNy/eW1aRrlx9FRRJP+3mdBUZE4nuDP8AET+8v/sK+g7blbdy6BItoW8pjwj3P61SuyvwrNy8vfsYWC+T+rUj6neT422kJoIOtat2j4Sxw/c2EhPrRufXmTWarusui+ls8ezBHTvGLN8xJJ9TVi7O5LYZHB7t9diYMRqBuDA+4VK3OzmXca0sthVSY5xXm+S+zPUjTxd0Q+J4Nbk91qrEtzmY89a44f2WlpbQchzqxWF1qSsgSKZslgm9yPbhCWVDBJ9wPzpHF9pjZtG41traLoCQJc6wFE67c42mrVctq6gMJEjTqaqPxVw+azZAEAF9B1AWPwn76nC3srqXS2M84xxy5irxusY5KB9UDaPxqQwHGGgBh7j9RUBasw3lUphsPtWiSTKKUncljiLbNJYD1J/I1ZMDxq0MttGDs2hI2AAJ/TaqRxGzBmk+A4mLqtyDr92s1XKPxZa6rWxortHeL11++s64whNy2eYOv+GrfxXiQtMZ1aNB12/Cfzqj4ricsSVbQnYSPbWalpboz6ik5q90vsQw5m4/qa4uiPvos3UDFs+/2gV/Sur5Dahk/wAwrbkjE9NUW9r/AE0xvcbRV849p0/CtS7G8Ew/0cfSLHeXbpJEkggTpBB8MCJPU1Q+CcLF982YQugAglnOw6QK3DgGFCIGYA3CIAGw6x0FUVqm+MWaNNQVspr6IPG/DOy0NZvPbP2GAdQfLUGPUmob/wDnGJVmIuWWBiJzKdBG2U1pdy8trKCZdvvMbnyGtKo+YSNKKciT08HvbYjOwWExNn+HfKMo+VgZIHIGQDV1qM4aoB86kmaBJ0ArVTvjuZKsVGVke0UmL6lM4ZSkZswIK5YmZ2iNZpCzxKy4JW4hAygnMPrmE/zHQdeVWFY7opO9eVBLEASok9WYKo9SSB717fvKilnIVVBJYmAANyT0oDuikMLi0uTkZWgwYOxidfbWl6ARxmFS6hR1zKY021BkEEagggEEaiKRwfDbdti65i5EFndnaN4BckgTyFPKKAKTv2VdSrgMrAgg6gg6EGlKKAYYXhFpHDgOWUEKXuPcyg75c7GOmlP6RxOKS2AXMSYG5JMEwANToCfQE8qTxHEbSEK9xVJ2BME6Tp7CgHVFANcPeUFQSAWkKOpAkx7CaA7ooooAooooDL/jt/Kexpt8F+F2bPD0v21Q4m8GL3CJZVFxlCDXRfCOYkz0pz8dv5P2NcdmFOA4Th7ZgXO7zN1DXWa5B9A0VCTtuTir7FwOJdoAuBUGhaInyUU8TiSCPFI2ms44vxVmymdIMep3PrSuG4iFt2+8JInM3WBsBWbymjxGh47AW7o1GvUb1S+O9lbyq3d5XUjrlYecHp5HlVywd+bYOo9d4pyGDCk6MJ7tHYVpw2T2Muv4R7IUPrIBV4gMI3H+le2sVV+v4JGttaceDWOqzzU8iOVZP2m4jf4diDYdUdHXNbu66pJHiWNGGx1jUHnFZp6d3+Jrhq1b5E7i+KI1tkIaeTAiAeWxkVXeKSyrJJAHMk+R3/elSGKbMFI5gflUHi8ZIyDViYArBNycrI03TRX3tAMQdINSmBwju4CCSYnoPU1JYfsxnbNcYkncDQffvU1bwa2xCCIrbGexSqLuVftFwW+inwZtN1Ij8aqmFuFJBBB6c9DWrYhhlMwfJtgazrjvFASWgBVJygADM3XTlV8PltYhWglvc5xWLuXboUa3bhhV+yOX6mfU9K0Ph3Y7DrZRHQOwHifYk84gzHQVA9huzxW2cRdUm7dHhEgZU852J09BA61dbDHKMxAMcwSB1g6T+/OvQpUVGJ51WvKcv4K/c+H+GJJU3E15MT/7TTDGfDef6u9/mUH8QRV4sMYic3OZEgT0gClDezDTqeUxGhmOc1Z40V5uxm3CezGJwV3vHdDb5kEzm+qYI/XnV24d2nNuXuWrzqdmVCw05DJJj2pTFYAvaK94X00BiSRrMDr+tc4HD3LNlRAI108ySevnWaWnUqu/FjVDUOFHbs54t2utWbLYi4xOg8GzEn5UAO3/ANNUG18TsbcdiBbCCTlAOgHVp6c4p/8AETjpUCwsi64iBEBG3PWTsPc8qrfCcKLSksshDrzD3BGRP7oOp65QOdQlQUHjyy6Goc1k9kvXbNj+GvGsRfuEXgqwNQJJkqGEk+u1Xjj1p3td0g1ukITBhUOrkwR9UEDXdhVU+GXBzZtBrsm8xLuTuC2uX25+c1dMfixaTMY3A1ZVGvUt+knyNWwtbYw1G3K7IvC4W4mGxFgrOUXBbyiFKOpZVUSYyklI6KKbW8LfQmc7OfowVwAALa3V7y2QuzCWJPNSOhpe52lAQuLTMFs965zLCqC4Ya7nwGI38qUu8WdrloIpFs32tl5Xxd2t0MMp1AzpEjXw9N5lYzxGFuPaZSL/AHpvWizZiUCrikYG2CSohBPhGw8WtLYrCXPomMtgXGnvBaDMzsVNtYALEk+Itua745xs2b1tQVygBr075HYW1y+nic+Vs9aXx/FXFvENbTS0r+MkRnRM3y7leU9QdOdAMMThb4NzVyzXLea4oPisANlVRbKkMrHxAGSCSN8o7tJeU2STeuRAysHQEG6fESrkSqRIuTIA2JNPG4tlYBgfls5toXvXdA089QJ8j601v8dYjNbU69wQDEFLt9rYad5ZRPlmHnQDTJiMoI7/ADBJvSWg3BetH+FJiMgu6JoQQDypyLF29d8QxCWjeYwHZDkFhAs5GlVLgmJGu/OnV/jeRmXKzN3mQLyEWkuEyoJjxAbbt01pfDcXD3ETIUzorDP4GOYEwFO5EQddKAjHtXu7ugd+Lxc5mlind98I7oZgJ7rbLDbyc1Okt3hhLgVrjPLZZBV8s6hc7M0xMZjO1eXuIOt+8TmyW+6VUXJDNc0AMidWYayAMvrKn9NE3BaW0TczOrDMAq5FR5zHcFbixpz5UAyXBu922Yvd0t8lSzXAwQ4ZgSSxzZe80GbqRsaluIWmN3DkAkLcYsegNm4sn3IHvT+igKsUxEHL33eZLveyWyz3i5e6zHKDlzZcvLfWKUFi53gYC93a3HyFsxuKDhyJ/ieKO8mM3M9Iqy0UBF8AzhGVw/hIAdu8l/CsnLdJZddIkjSRUpRRQBRRRQFH+I/C/pLYeyRKu4zf3AZf/wAQarXafiGe4wHyjb20FaNx5Qqm6d0Qge+/786ym8RdzERmk6f6VnrvaxooIa4kk2x5U2a+Xyj7P406w0lGHMHaou5oZGx/Csi5saTW8PxhBbSZgqIPnHOpnh9xWUMvOs24RjQ1kIdwQKtvDruUAeKY5CrYTdyuUFYnMbCgsTAiqj234fZxuEKXD3bgg2ngMQ3p9lhoR78qtaXMwIYAqdCDVP7V8GvAG7aOdEBJTUP5kfa/DnXakpJXiKcYt2kUC0L+HtKmItsCBAYaow5Q223LQ0lw+3Nw3Wjov6mr32X43axKmy6qRHiBEiPMH9617xXsjbLgWmKaQqiMu06c9qyygmsvZrh8ZW9ECMeFMEivL+L0kQfeonivZnEKxK3tuRTT86iPo+LzhAFMkAlc2gJ1MUUV2WutvwKcd4pmJVJUR45/GkOw/ZpuIYnvHBGFsnUxoSNQsHc+XoNpqew3YNrsi67IkfV1djzmRAH3+3O/8H4atmwli0uW2mw6nmzHmTvNTWphTj8d2V1qMqkrPj3/ACLDBWmMZB+tN8fw8W4fxEa6ndfLxaR5/wCtTOHsRTDtAkoFjMCYInQyD+ETVmkrVM0pPko1FOnjdLgiDBIbMCI2IgHmI8/MfrSjowDZV13MN4fQz5eR/Gk7V4DQEjLoAQCJ8yP9a7tJDM05hpoCBr5QJnXmeleweWuR2H5E6nfMsQPwFQ/aTitqxZe5cWVAhVB0ZjsOW/4CpC/eKjQNP1gYj3PT3/Oso7V8X+nYqB/L2dAQIzHYt6k6Dy9apqTUS6nBzaSI7Apcv3TeuGblwnL/AGRsWHQAaD/arz2R4QLtwOR/AsHwA7Pd+16L+cdKrWEtEsqAhWuECdgi7Af7c/etEwNw2ba27arlXaZ+8+Z3rHOdueWabZPbhF67NnU1J8X7vKpuZtHGTJmz5yCoy5dZhiOkEzVe7G4l2Y5gB6TVk4pYLpGRbmoJUsVOmsqw2YGCNttxvVtL9TPW/YZWMFhyptZXHe2mUqxuBjbDkMCSZHiunWZ10MUmgwxvg5HDC6wDfxBbF4A5sonKGImTEGSNSa8wmFvpcR2UvC3VjOCyhriMgLNGYgKdfz3pTC8IbM7Ozf1r3EtyoSSCASQuadTzidYq0qJE4K2e80nvdH1JkZckb6COQ6k7k1HWbNl7joLd0jW25zP3ZOQKcwzQWywM0T517wSy9mLZtkIT4TCZlCoJNwpoRICg/MdJpFuG3P8AmVGdWum5kuC4ci57eVWyZtwR0oB19DsMblkhmJtKr5mYzbZrgAzE7zm21GnlS97hlppkRKoujEQLbF0Ag6EMZqFHB7gYuli1bH/LkIjDU2rjM0+ECSG09NYpS3wm7mD3LVq5LXibeaVU3GQq4LLqQFIJiROm5oCSxeBsKju+YBZuMwd84y2whaVOb5FAIG8daVGAtyjeLwwVBdsshSoOUmJg/rvUHiuDXXe6SiDPbxCT4ApNwqbR0GY6KJLHQ7CKVxHC3YmLQGZLSoZWbJR2LHTaQQRlmSIMb0BM3sDabPmHz5c3iI1T5SIPhII3Eaiixw22jBgDmBY5ixJJfLmJk66Ko8gABFQ44EBaabY7xr924SmTMQ124yTnGVvCy+FtB6gU/tm62HdDbQXVthdRFlnNsHw88kmPagJPMKRxmKW3ba4x8KqWMamFEmOulV7C8BYuM6Du+/7zKcg8P0ZrcFbYCznjTUQdzrSOJ7PXDadO7tOWtMlvM0C0e8usCvhMSrrt9gDagLHjMetsqpDszBiAqljCxP5ilsPiFdFdTKsAVPUETsaY8QwL3LtlldkCrcBZcuaWyQIZSCNDy5Co65wdxdt5EGS01oK3gnu1ADZmYZy0k6CBHU6UBY8w6iiarK9nitmwoRZWTdVcnjYqQGJdSGIJO/2jG0V6ez5gnKpcDDBCWzle6Kl4YgGYHzQCaAsGHxKuuZTIzMs6jVGKMNfMEUtVZbhDC1kFoZlvXXUju8pztcKEq2hXK4UzBHLarHanKM0TAmNpjWPKgK/23vMMOygSGUg/dWMSQTqQRqDW49prGe1G3n0PnWNcSwcEiRmUkGDoRyrNW5NNHgRweJLE8m5+o/Q05uFbikxDDeoYuyNIBI2NSGFueKQDB8qzSj7L0zzh+LNpwTqs6j3rQcPxpGC5TCkxJ5VnuItSdjRYZl0M/jT6BtJxAQQCJrpbysBv/r/tWdcK4mdAS3vJqexnHQoCKJY7n7I8/Ouyq2V2I0ruyO+1PDLNzNklLrABmtwDoZUtpqR++VN7dm74CXMqZB5/KV+6Cad4OCJNPAwG1YZSnN3vY3xSgseRgMG5EFtCZiBvt60th+FKvICnDX6RbEE7Co4r3uMn9DkWkWmuN41asiXZVHUmB95rtVJ3B9KXW2DoV9oq2MH6KZTXvcq1/t3h2LLauoTyLSEP+KIqt8efGYpFW3et21kMWV2ZiwJgBlUZVAq68T7EYO/JayFY/WSUb71396q2N+FJBnD4l18riz/5LBrbTwjytzNKcnt66Kxbu8WwxkBbw6jK/wB+xpxZ+IRQgYnDFSOayD6ww396WxHZXi2HMrN1f7Dkn/K9RmK47fXwYqx7XLZB++K0xrv0yp0qT5uv9HHH+2QxFkWMIXz3TlaQQVXnvzO2h2FRy4NbKhBrk3/tXI29AP0FNxjQhLWLCox+sNY9KtvY/gD3Ct68pyrqikbk/WI/HXc+lQnUb3fosUYU4uMHdvl9L+ys8Q4XidHCq4IkqrAtJ6jfToJrQ+zGFvnDr35AblIJbLH1pjX8anUsRsKUW0ehrNKplszsYKJJ9krDK5kiPKrdVf7N4YiSasFbaP6GSt+4UUUVaVBRRRQBRRRQBRRRQBRRRQBRRRQBRRRQBRRRQBRRRQHNxARBEio272ew7GTbFSlFctc7ch/+GcN/0x+NC9mMMNrY+81MUUxQuyJPZzD/APTH30Hs5h/+mPvqWopiuhkyLXs/YGyfjQvALAM5NfU1KUVzCPR1TkvYyXhdsfVrscPt9KdUVzxx6O+SXY0PDrf2a9XAWxstOqKeOPRzOXYgMGnSvRhl6UtRXcV0cyfYl3C9KPo69KVoruK6GTEvo69KSvcPtuIZFYdCAfzp1RXMY9DJkQOzGEBkWLYPkI/Knq8OtjZRTqiu4oZMbfQU+zR9BTpTmiuYR6O5Ps5RANBXVFFSIhRRRQBRRRQBRRRQBRRRQBRRRQBRRRQBRRRQBRRRQBRRRQBRRRQBRRRQBRRRQBRRRQBRRRQBRRRQBRRRQBRRRQBRRRQBRRRQBRRRQBRRRQBRRRQBRRRQBRRRQBRRRQBRRRQBRRRQBRRRQBRRRQBRRRQH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4" name="AutoShape 4" descr="data:image/jpeg;base64,/9j/4AAQSkZJRgABAQAAAQABAAD/2wCEAAkGBxQTERUUExQUFhUXGBkbGBcYFxkYFhkYGBcYGBgYGBoYHCgiHRolHRgcITEiJSkrLi8uFx8zODMsNygtLisBCgoKDg0OGhAQGzQkHyQsLCwtLTQsLCwsLCwsLCwsLCwsLCwsLCwsLCwsLCwsLCwsLCwsLCwsLCwsLCwsLCwsLP/AABEIAJYBTwMBIgACEQEDEQH/xAAcAAABBQEBAQAAAAAAAAAAAAAAAwQFBgcCAQj/xABCEAACAQIEAwYCCAIIBwEBAAABAhEAAwQSITEFQVEGEyJhcYEHMhRCUpGhscHwIzQVM2JygpLR4RYkU2OisvHSF//EABoBAQADAQEBAAAAAAAAAAAAAAACAwQBBQb/xAAnEQACAQMEAgICAwEAAAAAAAAAAQIDERIEITFRE0EicQUyYYGhQv/aAAwDAQACEQMRAD8A3Gik714ICzEADcmq/e7b4RTBuUBZKKr+B7YYW64RHljP4VJ/0nb61xySOpNj2imf9Ip1r0cQTrXMkdxY7opovEUPOvfpydaZLs5ix1RSAxSxPL97U3fi1sTJ2/f79a7khZj+ior+n7PX8qTudpbC7tFczj2dwl0TNFQl3tThlPzg6TI2pP8A4vw326tVOTV0iDklsyfoqBHa7DfbobtbhgJz08U+jmceyeoqvjtjhft10va7DH69PFPoZx7J6ioH/i3Dfbo/4tw326eOfQzj2T1FV5u2WFH166Xtfhj9enjn0M49k/RSGFxaXFzIQRS9QJBRRRQBRRRQBRRRQBRRRQBRRRQBRRRQBRRRQBRRRQBRRRQGefGbib2cH4DEg183i+zCSxJnea+g/jv/ACfsa+d7Py+9RZNcFp+HFw/0ja1Oocb/ANk1ta1iHw+McQsebMP/AAatwWstb9jTR4FFNLJXdvDQmdtByEwT5+nnVV4nxhmci28Ks6LoDHKQdT61TwWrcseDOhE8z+Zp0WAiWEHnWZXeM3AZLECdvXf10/SueK9pCMPlzl3LAz9UKCYgfveuxOSNK41xkeG0pERvuMo3Yj63KBzJG4Bqu8Quooy3WifEyTmIB1CtHz3DuR+gJql8A7TvopgkfKW1g8ueoB1jyqNTiN1Lpe42YknKQZzEnU+vWuydyEY23LleRg5dPCB9WZIB0GZhux6DQe1OMBZzZVv2xqJE6wOUjpuPY1HdnuIhiGbUAmOhbYt6AaD18xVxtWVvMsbnX25fp7AVRK5pgyqdpeCi0A9tfAd1DGB10P5z7VVOK3ZJhci6QoM/hW238CAhBE6fpWS9puHm3mMRlaD5giU9Bynyr2vxercZeKf9Hna/TKUc4ERw++gRwQzOYytJAXrpSi4lF8VxS6xGWY3pnhjPka4x58HuK+hcVY8NSDD3es5Z015TtNP8WwzzaBVDEAmfWoxCcvWl8MfsmP7JpJbiL2H19VCoVuEsZzL9npXuGuK2bOzLC+GBMnpTXnqK9NzoNOtRxJXEFRGYi5cZYUkRrLchXeDaWUMxUE6npTHEfPTsielda2ZFPdGtfCnHsXe3nzqCQD1A2NafWQfBlP4ja9fyrX68TVK1RnpUXeIUUUVnLQooooAooooAooooAooooAooooAooooAooooAooooDL/AI7/AMn7Gvnix8p9RX0P8d/5P2NfO9g6GosmuCe7FPGPw5/7n5qRW8YQnOMyiPWawHss8YzDn/ur+dbvjsX3Vq5cmMqkj15Vmrco0UeGMu3vHmX+EsBfrnnHSs8xfFGuNpCjYKNgoqGxfHLt13ZyT+pJ0pph8VBJ6KRVeDJ5om8Redt+sn2pBxmjUHT/AOV7g78rrudPalLVoAjXRokeewqDViXI2S3lYEaTr+/OalMTgUuroQG5xoG//J3pnibMeo2P4x+/OvbEyrDTkf8Af7q42SS9EzwXDsT4hAWBH5LWldnlyrmbc7dI5VQuE3M0HYfsH30irvgLxgVV/wBXNUIrEsRu5qp3bDhSXn8JAuFSvkY8QVv3pIqQ4rxF7dl2tKWYCAB1Ok69N/aq5wi9fdg7hQFIEb5TrJLT4m1Mj7yNqvUmnkiuUFbEpH0UrOkQdR0/2pnxE6D1qy8SsFcSXbMQykKGMqVzMcw6TvpG9R1y5aIOa2Cw6lo+6a+ipfkouCz5PmqumtJ4kSvy/uaVteZ94px4CsBRB18wOUGhcOOR9jof9K1Q1lGpK17fZQ6M4LgTjXafyrpj/wDBXEENGor2I5mtihfdFDqehjc/rKdsKbH+spyTRx9DL2aT8G1/iN7/AJVqXE8d3XdeGc91be8RmnX8Ky74OtNxvf8AKtK47YZu4ygnLftsY5KM0k+VeHrVaq0eppneA4bilgMqm9azMSqrnWWYHKVAnUgiI66U2wXHrVx76Z7YNliD/EU+FVUs5HJQzFT0KmodOEsMNdi1Fx8WXOniZRjAysfLIJ9KVxli5l4hbFu4TdztbIHhIOHtoADPzZlIjyrIXk4nFrBV2F60VT5yLikJ/eM6e9KHH2u773vLfdxPeZlyRtOaYioriGCKjCMluUsuC1tQJA7p0VgvPKzAwNd41qPuYK5m77um7v6Wt3uo8ZUWe77zJ17yHy7+Gd9KAlsDxtLly8A9s2k7rLcDAhjcnTNMbgAR1qTN9cxXMuYDMRIkLtmjpIOvlVRxGGuOcW62HQO+GdRlGZxbuS7QPrQs5TrEdYrvidi7iLmIK2biq2HVFz+HvIuszL/ZzCRDQddYoCfbi1trZezdsOA6KT3oygs6rBZZ8UHQczA0maVv8UsIYe9aU5ssM6g5tDl1O+o08xURxUm9YIt2bikXMN8yZCQt9GIAOpCgE9Ok00x/CSbHEiLU3bpcIY8Tr3SBQD0zT70BYMbxWzaMXLiqYByzLQTA8I11Og6muOKcVWzhnvnZUzANNskkeFfEJDEwIImTtVf4hbZ7+LRRcNp1treKIrtPdwwUs4ynJl0CvvOk1M8WHf4C53Pj7yy3d8i2ZPDvzPnQBc44neWoe0bL27rm5nGUd21tfmnLHjM+lPTxKz3Qu97b7o7XM65N4+aY30qKfD99icNca02VEvf1i/K82gpg7GA0elRp4ddDI5F1VTE4pj3aqzjvHOS4FdWkRI0E+P1oC3WbqsoZSGUiQQQQR1BG4qv4PtR3mDvX+7h7SszWydwAShBj5WA3jqOVSHZ/Ci3ZgC4AXdouZQ3iYsTCABQSSYgRNVrG8Fvf0eptoe+7lrVy3ze25On95Scw/wAQ+tQFiXiN17123bt2z3YSS1xlnOubQBDtSeI44UTFFkGaxEKD8+dFZI00liV/w0ybDKMVfe7ZusGFrIyo7DwpB+Xzrvi3D3uYqwyqe6uBO+nSO4bvbUjzYkUA7w/HM4wmVNcRJIJ+RVQs521IbKvL5qmarnA+GOmLvFli3bzCweovv312PQ5V9qsdAZf8d/5P2NfO1jnX0T8d/wCT9jXztY5+lRZOPBJcBeMTYP8A3U/9hWvfEDEZcIVBILsB6gAzWOcLaL9o9Lif+wrae1fDjfw5CiXUhlHXqB5xWetyi+jwzF77QY/e9PcgFse37++ucbg4ZgeRqZ7N8LVka7d1RTABEiRG45/MNKjKaUbk6dNylYYYJpGnL9/v1p8gkaaEfpvT/HY206sEs2lA0JVcjggSBpv+9agCxnT9zvValkWzhhte5JBoBn9/vSpPhKAhmI2iPUbVH4W2XiRO3+9Xbs1wYMSziF0gdf3H5VTUkiynFsgLNs210BhZk/jSzcZN5cls3c20wVReuiwWPlrU/wBtsSLdgJbVS7TlXQaKP9YFRXB7x7tQFyOQMxaJB5jTl0AiuwatdksXfGIjgcVcV/oxvOtpzDvAzqBB8MzBk7kn05VdrWD7tVS4Q6ADKVXKhHLMJM/lVBxNoi7KifMnfzNXrC3Q1gKWDGJlZgAaxPPXeuyltsXQhbdkX2qsBrWYDVdv7prO+LNzG5IH+laRdfNZM8pB9P8A7WcccWLgXqwj/MDVumleJ5OqhadzjD3RmI5TA9hS166NfKPxImorDt428mauzfkMOo/IVpMjRMd7Mg6jeuGsfZPsajxidCeqqfwp2l+tNDVVKL+L26KKlGM+UNEHjM0q29O/C2+/XnSuA4X3xIW4isDGVzBPPTrXrQ/JUnvLZmZ6WT2RfPg1/WN7/lWt4m+ttGdjCopZj0CiSfuFZz8MeA3cO5LxGu3pV17SYV71tbKg5bjqLrCBltDxPv8AayhP8dedqasalRyjwbqNN044sOzfFmxFotcTu7itDpMxIDr96sp++kuHcd7zFXbOWEWRbefnNsqt4R/ZZgPvpC7hLuHvXLloXL3eWWkErPe2/wCqHLRgxH+EUgvAHsW8O6NcuXLLAssiGFwxfI0GpzM2p5VnLSQHEr9xrncW7ZS2xSXZlNx1+cLCnKAdMxmSDppNO+L442bYcAEm5aSCdP4l1EJ9s0+1R2Be5hu9tmzcuA3He2yZSGFxi5VszDKwYkSdIgz0cdorTvh1yoSwuWHKiCYS8jtGsGAD91ASl68qKWdgqjcsQAPUmm9villkzi7bKZsuYMMuY7LM76jTzphxPEXbluLdm4IdM2ZbZYLOrWwxKlxA367Haon+irri6HtuwfFWLn8TuyWtqLasWCeHTIZEbRvQFjtcWsMrOt22VT5mDCF6Sa4tcassWGcjIAXLKyqsxALMAATO1QPaLCsDimymHTBraIjW6l64VCjmQzIYMA7EgSRzjbTOuIRkvfSbtoFVcWgGt2WGid27LINz6xmWHKgJrF8NsNcaXZHuLmdUusmdVhSxCkbCAWEGIE7U4wGNw5UpZuWittRIRlIRRoNjoND91Q2KN+5fe4mHIAw11Lfe5YdyyEBlB0BjYkTrMU0v4dx3z3lum19EuIWud0nOcoFkSoIMDQnQ+UgWPD8Ys3HFtGLMRm0RsuXWGzREGNDOtK4XiNq4xW3cR2G4VgSNY5eelVvDI5Ki/wB8l+5YezadltBAzJnaBadiG/hg+KPk01pzwLh5VrOa3fU2rZWXdO7WVClUy6sDEjloOelAS/00/Se5gR3Weec58selK4ziFq1He3ESdszBZ9JqOxedMYLgt3HQ2MkoAYbvM0GSOVNOLJfuM2W3cVWs5VyiyGLEuGW61ySqgZSMvVtzpQD3EccS3iDbuPbS33SOpJglmZwYM6iFB0FStq6rAFSCGEggyCDzHUVWcCtyzdtu2HusPolpCVCEq6liynxc9NpG0087P4I2ksrcs/xAl05xlItB7mfuc0zsQNAR/D9KAnaKKKAy/wCO/wDJ+xr52sb+1fRPx3/k/Y18/cHwNy/eW1aRrlx9FRRJP+3mdBUZE4nuDP8AET+8v/sK+g7blbdy6BItoW8pjwj3P61SuyvwrNy8vfsYWC+T+rUj6neT422kJoIOtat2j4Sxw/c2EhPrRufXmTWarusui+ls8ezBHTvGLN8xJJ9TVi7O5LYZHB7t9diYMRqBuDA+4VK3OzmXca0sthVSY5xXm+S+zPUjTxd0Q+J4Nbk91qrEtzmY89a44f2WlpbQchzqxWF1qSsgSKZslgm9yPbhCWVDBJ9wPzpHF9pjZtG41traLoCQJc6wFE67c42mrVctq6gMJEjTqaqPxVw+azZAEAF9B1AWPwn76nC3srqXS2M84xxy5irxusY5KB9UDaPxqQwHGGgBh7j9RUBasw3lUphsPtWiSTKKUncljiLbNJYD1J/I1ZMDxq0MttGDs2hI2AAJ/TaqRxGzBmk+A4mLqtyDr92s1XKPxZa6rWxortHeL11++s64whNy2eYOv+GrfxXiQtMZ1aNB12/Cfzqj4ricsSVbQnYSPbWalpboz6ik5q90vsQw5m4/qa4uiPvos3UDFs+/2gV/Sur5Dahk/wAwrbkjE9NUW9r/AE0xvcbRV849p0/CtS7G8Ew/0cfSLHeXbpJEkggTpBB8MCJPU1Q+CcLF982YQugAglnOw6QK3DgGFCIGYA3CIAGw6x0FUVqm+MWaNNQVspr6IPG/DOy0NZvPbP2GAdQfLUGPUmob/wDnGJVmIuWWBiJzKdBG2U1pdy8trKCZdvvMbnyGtKo+YSNKKciT08HvbYjOwWExNn+HfKMo+VgZIHIGQDV1qM4aoB86kmaBJ0ArVTvjuZKsVGVke0UmL6lM4ZSkZswIK5YmZ2iNZpCzxKy4JW4hAygnMPrmE/zHQdeVWFY7opO9eVBLEASok9WYKo9SSB717fvKilnIVVBJYmAANyT0oDuikMLi0uTkZWgwYOxidfbWl6ARxmFS6hR1zKY021BkEEagggEEaiKRwfDbdti65i5EFndnaN4BckgTyFPKKAKTv2VdSrgMrAgg6gg6EGlKKAYYXhFpHDgOWUEKXuPcyg75c7GOmlP6RxOKS2AXMSYG5JMEwANToCfQE8qTxHEbSEK9xVJ2BME6Tp7CgHVFANcPeUFQSAWkKOpAkx7CaA7ooooAooooDL/jt/Kexpt8F+F2bPD0v21Q4m8GL3CJZVFxlCDXRfCOYkz0pz8dv5P2NcdmFOA4Th7ZgXO7zN1DXWa5B9A0VCTtuTir7FwOJdoAuBUGhaInyUU8TiSCPFI2ms44vxVmymdIMep3PrSuG4iFt2+8JInM3WBsBWbymjxGh47AW7o1GvUb1S+O9lbyq3d5XUjrlYecHp5HlVywd+bYOo9d4pyGDCk6MJ7tHYVpw2T2Muv4R7IUPrIBV4gMI3H+le2sVV+v4JGttaceDWOqzzU8iOVZP2m4jf4diDYdUdHXNbu66pJHiWNGGx1jUHnFZp6d3+Jrhq1b5E7i+KI1tkIaeTAiAeWxkVXeKSyrJJAHMk+R3/elSGKbMFI5gflUHi8ZIyDViYArBNycrI03TRX3tAMQdINSmBwju4CCSYnoPU1JYfsxnbNcYkncDQffvU1bwa2xCCIrbGexSqLuVftFwW+inwZtN1Ij8aqmFuFJBBB6c9DWrYhhlMwfJtgazrjvFASWgBVJygADM3XTlV8PltYhWglvc5xWLuXboUa3bhhV+yOX6mfU9K0Ph3Y7DrZRHQOwHifYk84gzHQVA9huzxW2cRdUm7dHhEgZU852J09BA61dbDHKMxAMcwSB1g6T+/OvQpUVGJ51WvKcv4K/c+H+GJJU3E15MT/7TTDGfDef6u9/mUH8QRV4sMYic3OZEgT0gClDezDTqeUxGhmOc1Z40V5uxm3CezGJwV3vHdDb5kEzm+qYI/XnV24d2nNuXuWrzqdmVCw05DJJj2pTFYAvaK94X00BiSRrMDr+tc4HD3LNlRAI108ySevnWaWnUqu/FjVDUOFHbs54t2utWbLYi4xOg8GzEn5UAO3/ANNUG18TsbcdiBbCCTlAOgHVp6c4p/8AETjpUCwsi64iBEBG3PWTsPc8qrfCcKLSksshDrzD3BGRP7oOp65QOdQlQUHjyy6Goc1k9kvXbNj+GvGsRfuEXgqwNQJJkqGEk+u1Xjj1p3td0g1ukITBhUOrkwR9UEDXdhVU+GXBzZtBrsm8xLuTuC2uX25+c1dMfixaTMY3A1ZVGvUt+knyNWwtbYw1G3K7IvC4W4mGxFgrOUXBbyiFKOpZVUSYyklI6KKbW8LfQmc7OfowVwAALa3V7y2QuzCWJPNSOhpe52lAQuLTMFs965zLCqC4Ya7nwGI38qUu8WdrloIpFs32tl5Xxd2t0MMp1AzpEjXw9N5lYzxGFuPaZSL/AHpvWizZiUCrikYG2CSohBPhGw8WtLYrCXPomMtgXGnvBaDMzsVNtYALEk+Itua745xs2b1tQVygBr075HYW1y+nic+Vs9aXx/FXFvENbTS0r+MkRnRM3y7leU9QdOdAMMThb4NzVyzXLea4oPisANlVRbKkMrHxAGSCSN8o7tJeU2STeuRAysHQEG6fESrkSqRIuTIA2JNPG4tlYBgfls5toXvXdA089QJ8j601v8dYjNbU69wQDEFLt9rYad5ZRPlmHnQDTJiMoI7/ADBJvSWg3BetH+FJiMgu6JoQQDypyLF29d8QxCWjeYwHZDkFhAs5GlVLgmJGu/OnV/jeRmXKzN3mQLyEWkuEyoJjxAbbt01pfDcXD3ETIUzorDP4GOYEwFO5EQddKAjHtXu7ugd+Lxc5mlind98I7oZgJ7rbLDbyc1Okt3hhLgVrjPLZZBV8s6hc7M0xMZjO1eXuIOt+8TmyW+6VUXJDNc0AMidWYayAMvrKn9NE3BaW0TczOrDMAq5FR5zHcFbixpz5UAyXBu922Yvd0t8lSzXAwQ4ZgSSxzZe80GbqRsaluIWmN3DkAkLcYsegNm4sn3IHvT+igKsUxEHL33eZLveyWyz3i5e6zHKDlzZcvLfWKUFi53gYC93a3HyFsxuKDhyJ/ieKO8mM3M9Iqy0UBF8AzhGVw/hIAdu8l/CsnLdJZddIkjSRUpRRQBRRRQFH+I/C/pLYeyRKu4zf3AZf/wAQarXafiGe4wHyjb20FaNx5Qqm6d0Qge+/786ym8RdzERmk6f6VnrvaxooIa4kk2x5U2a+Xyj7P406w0lGHMHaou5oZGx/Csi5saTW8PxhBbSZgqIPnHOpnh9xWUMvOs24RjQ1kIdwQKtvDruUAeKY5CrYTdyuUFYnMbCgsTAiqj234fZxuEKXD3bgg2ngMQ3p9lhoR78qtaXMwIYAqdCDVP7V8GvAG7aOdEBJTUP5kfa/DnXakpJXiKcYt2kUC0L+HtKmItsCBAYaow5Q223LQ0lw+3Nw3Wjov6mr32X43axKmy6qRHiBEiPMH9617xXsjbLgWmKaQqiMu06c9qyygmsvZrh8ZW9ECMeFMEivL+L0kQfeonivZnEKxK3tuRTT86iPo+LzhAFMkAlc2gJ1MUUV2WutvwKcd4pmJVJUR45/GkOw/ZpuIYnvHBGFsnUxoSNQsHc+XoNpqew3YNrsi67IkfV1djzmRAH3+3O/8H4atmwli0uW2mw6nmzHmTvNTWphTj8d2V1qMqkrPj3/ACLDBWmMZB+tN8fw8W4fxEa6ndfLxaR5/wCtTOHsRTDtAkoFjMCYInQyD+ETVmkrVM0pPko1FOnjdLgiDBIbMCI2IgHmI8/MfrSjowDZV13MN4fQz5eR/Gk7V4DQEjLoAQCJ8yP9a7tJDM05hpoCBr5QJnXmeleweWuR2H5E6nfMsQPwFQ/aTitqxZe5cWVAhVB0ZjsOW/4CpC/eKjQNP1gYj3PT3/Oso7V8X+nYqB/L2dAQIzHYt6k6Dy9apqTUS6nBzaSI7Apcv3TeuGblwnL/AGRsWHQAaD/arz2R4QLtwOR/AsHwA7Pd+16L+cdKrWEtEsqAhWuECdgi7Af7c/etEwNw2ba27arlXaZ+8+Z3rHOdueWabZPbhF67NnU1J8X7vKpuZtHGTJmz5yCoy5dZhiOkEzVe7G4l2Y5gB6TVk4pYLpGRbmoJUsVOmsqw2YGCNttxvVtL9TPW/YZWMFhyptZXHe2mUqxuBjbDkMCSZHiunWZ10MUmgwxvg5HDC6wDfxBbF4A5sonKGImTEGSNSa8wmFvpcR2UvC3VjOCyhriMgLNGYgKdfz3pTC8IbM7Ozf1r3EtyoSSCASQuadTzidYq0qJE4K2e80nvdH1JkZckb6COQ6k7k1HWbNl7joLd0jW25zP3ZOQKcwzQWywM0T517wSy9mLZtkIT4TCZlCoJNwpoRICg/MdJpFuG3P8AmVGdWum5kuC4ci57eVWyZtwR0oB19DsMblkhmJtKr5mYzbZrgAzE7zm21GnlS97hlppkRKoujEQLbF0Ag6EMZqFHB7gYuli1bH/LkIjDU2rjM0+ECSG09NYpS3wm7mD3LVq5LXibeaVU3GQq4LLqQFIJiROm5oCSxeBsKju+YBZuMwd84y2whaVOb5FAIG8daVGAtyjeLwwVBdsshSoOUmJg/rvUHiuDXXe6SiDPbxCT4ApNwqbR0GY6KJLHQ7CKVxHC3YmLQGZLSoZWbJR2LHTaQQRlmSIMb0BM3sDabPmHz5c3iI1T5SIPhII3Eaiixw22jBgDmBY5ixJJfLmJk66Ko8gABFQ44EBaabY7xr924SmTMQ124yTnGVvCy+FtB6gU/tm62HdDbQXVthdRFlnNsHw88kmPagJPMKRxmKW3ba4x8KqWMamFEmOulV7C8BYuM6Du+/7zKcg8P0ZrcFbYCznjTUQdzrSOJ7PXDadO7tOWtMlvM0C0e8usCvhMSrrt9gDagLHjMetsqpDszBiAqljCxP5ilsPiFdFdTKsAVPUETsaY8QwL3LtlldkCrcBZcuaWyQIZSCNDy5Co65wdxdt5EGS01oK3gnu1ADZmYZy0k6CBHU6UBY8w6iiarK9nitmwoRZWTdVcnjYqQGJdSGIJO/2jG0V6ez5gnKpcDDBCWzle6Kl4YgGYHzQCaAsGHxKuuZTIzMs6jVGKMNfMEUtVZbhDC1kFoZlvXXUju8pztcKEq2hXK4UzBHLarHanKM0TAmNpjWPKgK/23vMMOygSGUg/dWMSQTqQRqDW49prGe1G3n0PnWNcSwcEiRmUkGDoRyrNW5NNHgRweJLE8m5+o/Q05uFbikxDDeoYuyNIBI2NSGFueKQDB8qzSj7L0zzh+LNpwTqs6j3rQcPxpGC5TCkxJ5VnuItSdjRYZl0M/jT6BtJxAQQCJrpbysBv/r/tWdcK4mdAS3vJqexnHQoCKJY7n7I8/Ouyq2V2I0ruyO+1PDLNzNklLrABmtwDoZUtpqR++VN7dm74CXMqZB5/KV+6Cad4OCJNPAwG1YZSnN3vY3xSgseRgMG5EFtCZiBvt60th+FKvICnDX6RbEE7Co4r3uMn9DkWkWmuN41asiXZVHUmB95rtVJ3B9KXW2DoV9oq2MH6KZTXvcq1/t3h2LLauoTyLSEP+KIqt8efGYpFW3et21kMWV2ZiwJgBlUZVAq68T7EYO/JayFY/WSUb71396q2N+FJBnD4l18riz/5LBrbTwjytzNKcnt66Kxbu8WwxkBbw6jK/wB+xpxZ+IRQgYnDFSOayD6ww396WxHZXi2HMrN1f7Dkn/K9RmK47fXwYqx7XLZB++K0xrv0yp0qT5uv9HHH+2QxFkWMIXz3TlaQQVXnvzO2h2FRy4NbKhBrk3/tXI29AP0FNxjQhLWLCox+sNY9KtvY/gD3Ct68pyrqikbk/WI/HXc+lQnUb3fosUYU4uMHdvl9L+ys8Q4XidHCq4IkqrAtJ6jfToJrQ+zGFvnDr35AblIJbLH1pjX8anUsRsKUW0ehrNKplszsYKJJ9krDK5kiPKrdVf7N4YiSasFbaP6GSt+4UUUVaVBRRRQBRRRQBRRRQBRRRQBRRRQBRRRQBRRRQBRRRQHNxARBEio272ew7GTbFSlFctc7ch/+GcN/0x+NC9mMMNrY+81MUUxQuyJPZzD/APTH30Hs5h/+mPvqWopiuhkyLXs/YGyfjQvALAM5NfU1KUVzCPR1TkvYyXhdsfVrscPt9KdUVzxx6O+SXY0PDrf2a9XAWxstOqKeOPRzOXYgMGnSvRhl6UtRXcV0cyfYl3C9KPo69KVoruK6GTEvo69KSvcPtuIZFYdCAfzp1RXMY9DJkQOzGEBkWLYPkI/Knq8OtjZRTqiu4oZMbfQU+zR9BTpTmiuYR6O5Ps5RANBXVFFSIhRRRQBRRRQBRRRQBRRRQBRRRQBRRRQBRRRQBRRRQBRRRQBRRRQBRRRQBRRRQBRRRQBRRRQBRRRQBRRRQBRRRQBRRRQBRRRQBRRRQBRRRQBRRRQBRRRQBRRRQBRRRQBRRRQBRRRQBRRRQBRRRQBRRRQH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6" name="AutoShape 6" descr="data:image/jpeg;base64,/9j/4AAQSkZJRgABAQAAAQABAAD/2wCEAAkGBxQTERUUExQUFhUXGBkbGBcYFxkYFhkYGBcYGBgYGBoYHCgiHRolHRgcITEiJSkrLi8uFx8zODMsNygtLisBCgoKDg0OGhAQGzQkHyQsLCwtLTQsLCwsLCwsLCwsLCwsLCwsLCwsLCwsLCwsLCwsLCwsLCwsLCwsLCwsLCwsLP/AABEIAJYBTwMBIgACEQEDEQH/xAAcAAABBQEBAQAAAAAAAAAAAAAAAwQFBgcCAQj/xABCEAACAQIEAwYCCAIIBwEBAAABAhEAAwQSITEFQVEGEyJhcYEHMhRCUpGhscHwIzQVM2JygpLR4RYkU2OisvHSF//EABoBAQADAQEBAAAAAAAAAAAAAAACAwQBBQb/xAAnEQACAQMEAgICAwEAAAAAAAAAAQIDERIEITFRE0EicQUyYYGhQv/aAAwDAQACEQMRAD8A3Gik714ICzEADcmq/e7b4RTBuUBZKKr+B7YYW64RHljP4VJ/0nb61xySOpNj2imf9Ip1r0cQTrXMkdxY7opovEUPOvfpydaZLs5ix1RSAxSxPL97U3fi1sTJ2/f79a7khZj+ior+n7PX8qTudpbC7tFczj2dwl0TNFQl3tThlPzg6TI2pP8A4vw326tVOTV0iDklsyfoqBHa7DfbobtbhgJz08U+jmceyeoqvjtjhft10va7DH69PFPoZx7J6ioH/i3Dfbo/4tw326eOfQzj2T1FV5u2WFH166Xtfhj9enjn0M49k/RSGFxaXFzIQRS9QJBRRRQBRRRQBRRRQBRRRQBRRRQBRRRQBRRRQBRRRQBRRRQGefGbib2cH4DEg183i+zCSxJnea+g/jv/ACfsa+d7Py+9RZNcFp+HFw/0ja1Oocb/ANk1ta1iHw+McQsebMP/AAatwWstb9jTR4FFNLJXdvDQmdtByEwT5+nnVV4nxhmci28Ks6LoDHKQdT61TwWrcseDOhE8z+Zp0WAiWEHnWZXeM3AZLECdvXf10/SueK9pCMPlzl3LAz9UKCYgfveuxOSNK41xkeG0pERvuMo3Yj63KBzJG4Bqu8Quooy3WifEyTmIB1CtHz3DuR+gJql8A7TvopgkfKW1g8ueoB1jyqNTiN1Lpe42YknKQZzEnU+vWuydyEY23LleRg5dPCB9WZIB0GZhux6DQe1OMBZzZVv2xqJE6wOUjpuPY1HdnuIhiGbUAmOhbYt6AaD18xVxtWVvMsbnX25fp7AVRK5pgyqdpeCi0A9tfAd1DGB10P5z7VVOK3ZJhci6QoM/hW238CAhBE6fpWS9puHm3mMRlaD5giU9Bynyr2vxercZeKf9Hna/TKUc4ERw++gRwQzOYytJAXrpSi4lF8VxS6xGWY3pnhjPka4x58HuK+hcVY8NSDD3es5Z015TtNP8WwzzaBVDEAmfWoxCcvWl8MfsmP7JpJbiL2H19VCoVuEsZzL9npXuGuK2bOzLC+GBMnpTXnqK9NzoNOtRxJXEFRGYi5cZYUkRrLchXeDaWUMxUE6npTHEfPTsielda2ZFPdGtfCnHsXe3nzqCQD1A2NafWQfBlP4ja9fyrX68TVK1RnpUXeIUUUVnLQooooAooooAooooAooooAooooAooooAooooAooooDL/AI7/AMn7Gvnix8p9RX0P8d/5P2NfO9g6GosmuCe7FPGPw5/7n5qRW8YQnOMyiPWawHss8YzDn/ur+dbvjsX3Vq5cmMqkj15Vmrco0UeGMu3vHmX+EsBfrnnHSs8xfFGuNpCjYKNgoqGxfHLt13ZyT+pJ0pph8VBJ6KRVeDJ5om8Redt+sn2pBxmjUHT/AOV7g78rrudPalLVoAjXRokeewqDViXI2S3lYEaTr+/OalMTgUuroQG5xoG//J3pnibMeo2P4x+/OvbEyrDTkf8Af7q42SS9EzwXDsT4hAWBH5LWldnlyrmbc7dI5VQuE3M0HYfsH30irvgLxgVV/wBXNUIrEsRu5qp3bDhSXn8JAuFSvkY8QVv3pIqQ4rxF7dl2tKWYCAB1Ok69N/aq5wi9fdg7hQFIEb5TrJLT4m1Mj7yNqvUmnkiuUFbEpH0UrOkQdR0/2pnxE6D1qy8SsFcSXbMQykKGMqVzMcw6TvpG9R1y5aIOa2Cw6lo+6a+ipfkouCz5PmqumtJ4kSvy/uaVteZ94px4CsBRB18wOUGhcOOR9jof9K1Q1lGpK17fZQ6M4LgTjXafyrpj/wDBXEENGor2I5mtihfdFDqehjc/rKdsKbH+spyTRx9DL2aT8G1/iN7/AJVqXE8d3XdeGc91be8RmnX8Ky74OtNxvf8AKtK47YZu4ygnLftsY5KM0k+VeHrVaq0eppneA4bilgMqm9azMSqrnWWYHKVAnUgiI66U2wXHrVx76Z7YNliD/EU+FVUs5HJQzFT0KmodOEsMNdi1Fx8WXOniZRjAysfLIJ9KVxli5l4hbFu4TdztbIHhIOHtoADPzZlIjyrIXk4nFrBV2F60VT5yLikJ/eM6e9KHH2u773vLfdxPeZlyRtOaYioriGCKjCMluUsuC1tQJA7p0VgvPKzAwNd41qPuYK5m77um7v6Wt3uo8ZUWe77zJ17yHy7+Gd9KAlsDxtLly8A9s2k7rLcDAhjcnTNMbgAR1qTN9cxXMuYDMRIkLtmjpIOvlVRxGGuOcW62HQO+GdRlGZxbuS7QPrQs5TrEdYrvidi7iLmIK2biq2HVFz+HvIuszL/ZzCRDQddYoCfbi1trZezdsOA6KT3oygs6rBZZ8UHQczA0maVv8UsIYe9aU5ssM6g5tDl1O+o08xURxUm9YIt2bikXMN8yZCQt9GIAOpCgE9Ok00x/CSbHEiLU3bpcIY8Tr3SBQD0zT70BYMbxWzaMXLiqYByzLQTA8I11Og6muOKcVWzhnvnZUzANNskkeFfEJDEwIImTtVf4hbZ7+LRRcNp1treKIrtPdwwUs4ynJl0CvvOk1M8WHf4C53Pj7yy3d8i2ZPDvzPnQBc44neWoe0bL27rm5nGUd21tfmnLHjM+lPTxKz3Qu97b7o7XM65N4+aY30qKfD99icNca02VEvf1i/K82gpg7GA0elRp4ddDI5F1VTE4pj3aqzjvHOS4FdWkRI0E+P1oC3WbqsoZSGUiQQQQR1BG4qv4PtR3mDvX+7h7SszWydwAShBj5WA3jqOVSHZ/Ci3ZgC4AXdouZQ3iYsTCABQSSYgRNVrG8Fvf0eptoe+7lrVy3ze25On95Scw/wAQ+tQFiXiN17123bt2z3YSS1xlnOubQBDtSeI44UTFFkGaxEKD8+dFZI00liV/w0ybDKMVfe7ZusGFrIyo7DwpB+Xzrvi3D3uYqwyqe6uBO+nSO4bvbUjzYkUA7w/HM4wmVNcRJIJ+RVQs521IbKvL5qmarnA+GOmLvFli3bzCweovv312PQ5V9qsdAZf8d/5P2NfO1jnX0T8d/wCT9jXztY5+lRZOPBJcBeMTYP8A3U/9hWvfEDEZcIVBILsB6gAzWOcLaL9o9Lif+wrae1fDjfw5CiXUhlHXqB5xWetyi+jwzF77QY/e9PcgFse37++ucbg4ZgeRqZ7N8LVka7d1RTABEiRG45/MNKjKaUbk6dNylYYYJpGnL9/v1p8gkaaEfpvT/HY206sEs2lA0JVcjggSBpv+9agCxnT9zvValkWzhhte5JBoBn9/vSpPhKAhmI2iPUbVH4W2XiRO3+9Xbs1wYMSziF0gdf3H5VTUkiynFsgLNs210BhZk/jSzcZN5cls3c20wVReuiwWPlrU/wBtsSLdgJbVS7TlXQaKP9YFRXB7x7tQFyOQMxaJB5jTl0AiuwatdksXfGIjgcVcV/oxvOtpzDvAzqBB8MzBk7kn05VdrWD7tVS4Q6ADKVXKhHLMJM/lVBxNoi7KifMnfzNXrC3Q1gKWDGJlZgAaxPPXeuyltsXQhbdkX2qsBrWYDVdv7prO+LNzG5IH+laRdfNZM8pB9P8A7WcccWLgXqwj/MDVumleJ5OqhadzjD3RmI5TA9hS166NfKPxImorDt428mauzfkMOo/IVpMjRMd7Mg6jeuGsfZPsajxidCeqqfwp2l+tNDVVKL+L26KKlGM+UNEHjM0q29O/C2+/XnSuA4X3xIW4isDGVzBPPTrXrQ/JUnvLZmZ6WT2RfPg1/WN7/lWt4m+ttGdjCopZj0CiSfuFZz8MeA3cO5LxGu3pV17SYV71tbKg5bjqLrCBltDxPv8AayhP8dedqasalRyjwbqNN044sOzfFmxFotcTu7itDpMxIDr96sp++kuHcd7zFXbOWEWRbefnNsqt4R/ZZgPvpC7hLuHvXLloXL3eWWkErPe2/wCqHLRgxH+EUgvAHsW8O6NcuXLLAssiGFwxfI0GpzM2p5VnLSQHEr9xrncW7ZS2xSXZlNx1+cLCnKAdMxmSDppNO+L442bYcAEm5aSCdP4l1EJ9s0+1R2Be5hu9tmzcuA3He2yZSGFxi5VszDKwYkSdIgz0cdorTvh1yoSwuWHKiCYS8jtGsGAD91ASl68qKWdgqjcsQAPUmm9villkzi7bKZsuYMMuY7LM76jTzphxPEXbluLdm4IdM2ZbZYLOrWwxKlxA367Haon+irri6HtuwfFWLn8TuyWtqLasWCeHTIZEbRvQFjtcWsMrOt22VT5mDCF6Sa4tcassWGcjIAXLKyqsxALMAATO1QPaLCsDimymHTBraIjW6l64VCjmQzIYMA7EgSRzjbTOuIRkvfSbtoFVcWgGt2WGid27LINz6xmWHKgJrF8NsNcaXZHuLmdUusmdVhSxCkbCAWEGIE7U4wGNw5UpZuWittRIRlIRRoNjoND91Q2KN+5fe4mHIAw11Lfe5YdyyEBlB0BjYkTrMU0v4dx3z3lum19EuIWud0nOcoFkSoIMDQnQ+UgWPD8Ys3HFtGLMRm0RsuXWGzREGNDOtK4XiNq4xW3cR2G4VgSNY5eelVvDI5Ki/wB8l+5YezadltBAzJnaBadiG/hg+KPk01pzwLh5VrOa3fU2rZWXdO7WVClUy6sDEjloOelAS/00/Se5gR3Weec58selK4ziFq1He3ESdszBZ9JqOxedMYLgt3HQ2MkoAYbvM0GSOVNOLJfuM2W3cVWs5VyiyGLEuGW61ySqgZSMvVtzpQD3EccS3iDbuPbS33SOpJglmZwYM6iFB0FStq6rAFSCGEggyCDzHUVWcCtyzdtu2HusPolpCVCEq6liynxc9NpG0087P4I2ksrcs/xAl05xlItB7mfuc0zsQNAR/D9KAnaKKKAy/wCO/wDJ+xr52sb+1fRPx3/k/Y18/cHwNy/eW1aRrlx9FRRJP+3mdBUZE4nuDP8AET+8v/sK+g7blbdy6BItoW8pjwj3P61SuyvwrNy8vfsYWC+T+rUj6neT422kJoIOtat2j4Sxw/c2EhPrRufXmTWarusui+ls8ezBHTvGLN8xJJ9TVi7O5LYZHB7t9diYMRqBuDA+4VK3OzmXca0sthVSY5xXm+S+zPUjTxd0Q+J4Nbk91qrEtzmY89a44f2WlpbQchzqxWF1qSsgSKZslgm9yPbhCWVDBJ9wPzpHF9pjZtG41traLoCQJc6wFE67c42mrVctq6gMJEjTqaqPxVw+azZAEAF9B1AWPwn76nC3srqXS2M84xxy5irxusY5KB9UDaPxqQwHGGgBh7j9RUBasw3lUphsPtWiSTKKUncljiLbNJYD1J/I1ZMDxq0MttGDs2hI2AAJ/TaqRxGzBmk+A4mLqtyDr92s1XKPxZa6rWxortHeL11++s64whNy2eYOv+GrfxXiQtMZ1aNB12/Cfzqj4ricsSVbQnYSPbWalpboz6ik5q90vsQw5m4/qa4uiPvos3UDFs+/2gV/Sur5Dahk/wAwrbkjE9NUW9r/AE0xvcbRV849p0/CtS7G8Ew/0cfSLHeXbpJEkggTpBB8MCJPU1Q+CcLF982YQugAglnOw6QK3DgGFCIGYA3CIAGw6x0FUVqm+MWaNNQVspr6IPG/DOy0NZvPbP2GAdQfLUGPUmob/wDnGJVmIuWWBiJzKdBG2U1pdy8trKCZdvvMbnyGtKo+YSNKKciT08HvbYjOwWExNn+HfKMo+VgZIHIGQDV1qM4aoB86kmaBJ0ArVTvjuZKsVGVke0UmL6lM4ZSkZswIK5YmZ2iNZpCzxKy4JW4hAygnMPrmE/zHQdeVWFY7opO9eVBLEASok9WYKo9SSB717fvKilnIVVBJYmAANyT0oDuikMLi0uTkZWgwYOxidfbWl6ARxmFS6hR1zKY021BkEEagggEEaiKRwfDbdti65i5EFndnaN4BckgTyFPKKAKTv2VdSrgMrAgg6gg6EGlKKAYYXhFpHDgOWUEKXuPcyg75c7GOmlP6RxOKS2AXMSYG5JMEwANToCfQE8qTxHEbSEK9xVJ2BME6Tp7CgHVFANcPeUFQSAWkKOpAkx7CaA7ooooAooooDL/jt/Kexpt8F+F2bPD0v21Q4m8GL3CJZVFxlCDXRfCOYkz0pz8dv5P2NcdmFOA4Th7ZgXO7zN1DXWa5B9A0VCTtuTir7FwOJdoAuBUGhaInyUU8TiSCPFI2ms44vxVmymdIMep3PrSuG4iFt2+8JInM3WBsBWbymjxGh47AW7o1GvUb1S+O9lbyq3d5XUjrlYecHp5HlVywd+bYOo9d4pyGDCk6MJ7tHYVpw2T2Muv4R7IUPrIBV4gMI3H+le2sVV+v4JGttaceDWOqzzU8iOVZP2m4jf4diDYdUdHXNbu66pJHiWNGGx1jUHnFZp6d3+Jrhq1b5E7i+KI1tkIaeTAiAeWxkVXeKSyrJJAHMk+R3/elSGKbMFI5gflUHi8ZIyDViYArBNycrI03TRX3tAMQdINSmBwju4CCSYnoPU1JYfsxnbNcYkncDQffvU1bwa2xCCIrbGexSqLuVftFwW+inwZtN1Ij8aqmFuFJBBB6c9DWrYhhlMwfJtgazrjvFASWgBVJygADM3XTlV8PltYhWglvc5xWLuXboUa3bhhV+yOX6mfU9K0Ph3Y7DrZRHQOwHifYk84gzHQVA9huzxW2cRdUm7dHhEgZU852J09BA61dbDHKMxAMcwSB1g6T+/OvQpUVGJ51WvKcv4K/c+H+GJJU3E15MT/7TTDGfDef6u9/mUH8QRV4sMYic3OZEgT0gClDezDTqeUxGhmOc1Z40V5uxm3CezGJwV3vHdDb5kEzm+qYI/XnV24d2nNuXuWrzqdmVCw05DJJj2pTFYAvaK94X00BiSRrMDr+tc4HD3LNlRAI108ySevnWaWnUqu/FjVDUOFHbs54t2utWbLYi4xOg8GzEn5UAO3/ANNUG18TsbcdiBbCCTlAOgHVp6c4p/8AETjpUCwsi64iBEBG3PWTsPc8qrfCcKLSksshDrzD3BGRP7oOp65QOdQlQUHjyy6Goc1k9kvXbNj+GvGsRfuEXgqwNQJJkqGEk+u1Xjj1p3td0g1ukITBhUOrkwR9UEDXdhVU+GXBzZtBrsm8xLuTuC2uX25+c1dMfixaTMY3A1ZVGvUt+knyNWwtbYw1G3K7IvC4W4mGxFgrOUXBbyiFKOpZVUSYyklI6KKbW8LfQmc7OfowVwAALa3V7y2QuzCWJPNSOhpe52lAQuLTMFs965zLCqC4Ya7nwGI38qUu8WdrloIpFs32tl5Xxd2t0MMp1AzpEjXw9N5lYzxGFuPaZSL/AHpvWizZiUCrikYG2CSohBPhGw8WtLYrCXPomMtgXGnvBaDMzsVNtYALEk+Itua745xs2b1tQVygBr075HYW1y+nic+Vs9aXx/FXFvENbTS0r+MkRnRM3y7leU9QdOdAMMThb4NzVyzXLea4oPisANlVRbKkMrHxAGSCSN8o7tJeU2STeuRAysHQEG6fESrkSqRIuTIA2JNPG4tlYBgfls5toXvXdA089QJ8j601v8dYjNbU69wQDEFLt9rYad5ZRPlmHnQDTJiMoI7/ADBJvSWg3BetH+FJiMgu6JoQQDypyLF29d8QxCWjeYwHZDkFhAs5GlVLgmJGu/OnV/jeRmXKzN3mQLyEWkuEyoJjxAbbt01pfDcXD3ETIUzorDP4GOYEwFO5EQddKAjHtXu7ugd+Lxc5mlind98I7oZgJ7rbLDbyc1Okt3hhLgVrjPLZZBV8s6hc7M0xMZjO1eXuIOt+8TmyW+6VUXJDNc0AMidWYayAMvrKn9NE3BaW0TczOrDMAq5FR5zHcFbixpz5UAyXBu922Yvd0t8lSzXAwQ4ZgSSxzZe80GbqRsaluIWmN3DkAkLcYsegNm4sn3IHvT+igKsUxEHL33eZLveyWyz3i5e6zHKDlzZcvLfWKUFi53gYC93a3HyFsxuKDhyJ/ieKO8mM3M9Iqy0UBF8AzhGVw/hIAdu8l/CsnLdJZddIkjSRUpRRQBRRRQFH+I/C/pLYeyRKu4zf3AZf/wAQarXafiGe4wHyjb20FaNx5Qqm6d0Qge+/786ym8RdzERmk6f6VnrvaxooIa4kk2x5U2a+Xyj7P406w0lGHMHaou5oZGx/Csi5saTW8PxhBbSZgqIPnHOpnh9xWUMvOs24RjQ1kIdwQKtvDruUAeKY5CrYTdyuUFYnMbCgsTAiqj234fZxuEKXD3bgg2ngMQ3p9lhoR78qtaXMwIYAqdCDVP7V8GvAG7aOdEBJTUP5kfa/DnXakpJXiKcYt2kUC0L+HtKmItsCBAYaow5Q223LQ0lw+3Nw3Wjov6mr32X43axKmy6qRHiBEiPMH9617xXsjbLgWmKaQqiMu06c9qyygmsvZrh8ZW9ECMeFMEivL+L0kQfeonivZnEKxK3tuRTT86iPo+LzhAFMkAlc2gJ1MUUV2WutvwKcd4pmJVJUR45/GkOw/ZpuIYnvHBGFsnUxoSNQsHc+XoNpqew3YNrsi67IkfV1djzmRAH3+3O/8H4atmwli0uW2mw6nmzHmTvNTWphTj8d2V1qMqkrPj3/ACLDBWmMZB+tN8fw8W4fxEa6ndfLxaR5/wCtTOHsRTDtAkoFjMCYInQyD+ETVmkrVM0pPko1FOnjdLgiDBIbMCI2IgHmI8/MfrSjowDZV13MN4fQz5eR/Gk7V4DQEjLoAQCJ8yP9a7tJDM05hpoCBr5QJnXmeleweWuR2H5E6nfMsQPwFQ/aTitqxZe5cWVAhVB0ZjsOW/4CpC/eKjQNP1gYj3PT3/Oso7V8X+nYqB/L2dAQIzHYt6k6Dy9apqTUS6nBzaSI7Apcv3TeuGblwnL/AGRsWHQAaD/arz2R4QLtwOR/AsHwA7Pd+16L+cdKrWEtEsqAhWuECdgi7Af7c/etEwNw2ba27arlXaZ+8+Z3rHOdueWabZPbhF67NnU1J8X7vKpuZtHGTJmz5yCoy5dZhiOkEzVe7G4l2Y5gB6TVk4pYLpGRbmoJUsVOmsqw2YGCNttxvVtL9TPW/YZWMFhyptZXHe2mUqxuBjbDkMCSZHiunWZ10MUmgwxvg5HDC6wDfxBbF4A5sonKGImTEGSNSa8wmFvpcR2UvC3VjOCyhriMgLNGYgKdfz3pTC8IbM7Ozf1r3EtyoSSCASQuadTzidYq0qJE4K2e80nvdH1JkZckb6COQ6k7k1HWbNl7joLd0jW25zP3ZOQKcwzQWywM0T517wSy9mLZtkIT4TCZlCoJNwpoRICg/MdJpFuG3P8AmVGdWum5kuC4ci57eVWyZtwR0oB19DsMblkhmJtKr5mYzbZrgAzE7zm21GnlS97hlppkRKoujEQLbF0Ag6EMZqFHB7gYuli1bH/LkIjDU2rjM0+ECSG09NYpS3wm7mD3LVq5LXibeaVU3GQq4LLqQFIJiROm5oCSxeBsKju+YBZuMwd84y2whaVOb5FAIG8daVGAtyjeLwwVBdsshSoOUmJg/rvUHiuDXXe6SiDPbxCT4ApNwqbR0GY6KJLHQ7CKVxHC3YmLQGZLSoZWbJR2LHTaQQRlmSIMb0BM3sDabPmHz5c3iI1T5SIPhII3Eaiixw22jBgDmBY5ixJJfLmJk66Ko8gABFQ44EBaabY7xr924SmTMQ124yTnGVvCy+FtB6gU/tm62HdDbQXVthdRFlnNsHw88kmPagJPMKRxmKW3ba4x8KqWMamFEmOulV7C8BYuM6Du+/7zKcg8P0ZrcFbYCznjTUQdzrSOJ7PXDadO7tOWtMlvM0C0e8usCvhMSrrt9gDagLHjMetsqpDszBiAqljCxP5ilsPiFdFdTKsAVPUETsaY8QwL3LtlldkCrcBZcuaWyQIZSCNDy5Co65wdxdt5EGS01oK3gnu1ADZmYZy0k6CBHU6UBY8w6iiarK9nitmwoRZWTdVcnjYqQGJdSGIJO/2jG0V6ez5gnKpcDDBCWzle6Kl4YgGYHzQCaAsGHxKuuZTIzMs6jVGKMNfMEUtVZbhDC1kFoZlvXXUju8pztcKEq2hXK4UzBHLarHanKM0TAmNpjWPKgK/23vMMOygSGUg/dWMSQTqQRqDW49prGe1G3n0PnWNcSwcEiRmUkGDoRyrNW5NNHgRweJLE8m5+o/Q05uFbikxDDeoYuyNIBI2NSGFueKQDB8qzSj7L0zzh+LNpwTqs6j3rQcPxpGC5TCkxJ5VnuItSdjRYZl0M/jT6BtJxAQQCJrpbysBv/r/tWdcK4mdAS3vJqexnHQoCKJY7n7I8/Ouyq2V2I0ruyO+1PDLNzNklLrABmtwDoZUtpqR++VN7dm74CXMqZB5/KV+6Cad4OCJNPAwG1YZSnN3vY3xSgseRgMG5EFtCZiBvt60th+FKvICnDX6RbEE7Co4r3uMn9DkWkWmuN41asiXZVHUmB95rtVJ3B9KXW2DoV9oq2MH6KZTXvcq1/t3h2LLauoTyLSEP+KIqt8efGYpFW3et21kMWV2ZiwJgBlUZVAq68T7EYO/JayFY/WSUb71396q2N+FJBnD4l18riz/5LBrbTwjytzNKcnt66Kxbu8WwxkBbw6jK/wB+xpxZ+IRQgYnDFSOayD6ww396WxHZXi2HMrN1f7Dkn/K9RmK47fXwYqx7XLZB++K0xrv0yp0qT5uv9HHH+2QxFkWMIXz3TlaQQVXnvzO2h2FRy4NbKhBrk3/tXI29AP0FNxjQhLWLCox+sNY9KtvY/gD3Ct68pyrqikbk/WI/HXc+lQnUb3fosUYU4uMHdvl9L+ys8Q4XidHCq4IkqrAtJ6jfToJrQ+zGFvnDr35AblIJbLH1pjX8anUsRsKUW0ehrNKplszsYKJJ9krDK5kiPKrdVf7N4YiSasFbaP6GSt+4UUUVaVBRRRQBRRRQBRRRQBRRRQBRRRQBRRRQBRRRQBRRRQHNxARBEio272ew7GTbFSlFctc7ch/+GcN/0x+NC9mMMNrY+81MUUxQuyJPZzD/APTH30Hs5h/+mPvqWopiuhkyLXs/YGyfjQvALAM5NfU1KUVzCPR1TkvYyXhdsfVrscPt9KdUVzxx6O+SXY0PDrf2a9XAWxstOqKeOPRzOXYgMGnSvRhl6UtRXcV0cyfYl3C9KPo69KVoruK6GTEvo69KSvcPtuIZFYdCAfzp1RXMY9DJkQOzGEBkWLYPkI/Knq8OtjZRTqiu4oZMbfQU+zR9BTpTmiuYR6O5Ps5RANBXVFFSIhRRRQBRRRQBRRRQBRRRQBRRRQBRRRQBRRRQBRRRQBRRRQBRRRQBRRRQBRRRQBRRRQBRRRQBRRRQBRRRQBRRRQBRRRQBRRRQBRRRQBRRRQBRRRQBRRRQBRRRQBRRRQBRRRQBRRRQBRRRQBRRRQBRRRQH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8" name="AutoShape 8" descr="data:image/jpeg;base64,/9j/4AAQSkZJRgABAQAAAQABAAD/2wCEAAkGBxQTERUUExQUFhUXGBkbGBcYFxkYFhkYGBcYGBgYGBoYHCgiHRolHRgcITEiJSkrLi8uFx8zODMsNygtLisBCgoKDg0OGhAQGzQkHyQsLCwtLTQsLCwsLCwsLCwsLCwsLCwsLCwsLCwsLCwsLCwsLCwsLCwsLCwsLCwsLCwsLP/AABEIAJYBTwMBIgACEQEDEQH/xAAcAAABBQEBAQAAAAAAAAAAAAAAAwQFBgcCAQj/xABCEAACAQIEAwYCCAIIBwEBAAABAhEAAwQSITEFQVEGEyJhcYEHMhRCUpGhscHwIzQVM2JygpLR4RYkU2OisvHSF//EABoBAQADAQEBAAAAAAAAAAAAAAACAwQBBQb/xAAnEQACAQMEAgICAwEAAAAAAAAAAQIDERIEITFRE0EicQUyYYGhQv/aAAwDAQACEQMRAD8A3Gik714ICzEADcmq/e7b4RTBuUBZKKr+B7YYW64RHljP4VJ/0nb61xySOpNj2imf9Ip1r0cQTrXMkdxY7opovEUPOvfpydaZLs5ix1RSAxSxPL97U3fi1sTJ2/f79a7khZj+ior+n7PX8qTudpbC7tFczj2dwl0TNFQl3tThlPzg6TI2pP8A4vw326tVOTV0iDklsyfoqBHa7DfbobtbhgJz08U+jmceyeoqvjtjhft10va7DH69PFPoZx7J6ioH/i3Dfbo/4tw326eOfQzj2T1FV5u2WFH166Xtfhj9enjn0M49k/RSGFxaXFzIQRS9QJBRRRQBRRRQBRRRQBRRRQBRRRQBRRRQBRRRQBRRRQBRRRQGefGbib2cH4DEg183i+zCSxJnea+g/jv/ACfsa+d7Py+9RZNcFp+HFw/0ja1Oocb/ANk1ta1iHw+McQsebMP/AAatwWstb9jTR4FFNLJXdvDQmdtByEwT5+nnVV4nxhmci28Ks6LoDHKQdT61TwWrcseDOhE8z+Zp0WAiWEHnWZXeM3AZLECdvXf10/SueK9pCMPlzl3LAz9UKCYgfveuxOSNK41xkeG0pERvuMo3Yj63KBzJG4Bqu8Quooy3WifEyTmIB1CtHz3DuR+gJql8A7TvopgkfKW1g8ueoB1jyqNTiN1Lpe42YknKQZzEnU+vWuydyEY23LleRg5dPCB9WZIB0GZhux6DQe1OMBZzZVv2xqJE6wOUjpuPY1HdnuIhiGbUAmOhbYt6AaD18xVxtWVvMsbnX25fp7AVRK5pgyqdpeCi0A9tfAd1DGB10P5z7VVOK3ZJhci6QoM/hW238CAhBE6fpWS9puHm3mMRlaD5giU9Bynyr2vxercZeKf9Hna/TKUc4ERw++gRwQzOYytJAXrpSi4lF8VxS6xGWY3pnhjPka4x58HuK+hcVY8NSDD3es5Z015TtNP8WwzzaBVDEAmfWoxCcvWl8MfsmP7JpJbiL2H19VCoVuEsZzL9npXuGuK2bOzLC+GBMnpTXnqK9NzoNOtRxJXEFRGYi5cZYUkRrLchXeDaWUMxUE6npTHEfPTsielda2ZFPdGtfCnHsXe3nzqCQD1A2NafWQfBlP4ja9fyrX68TVK1RnpUXeIUUUVnLQooooAooooAooooAooooAooooAooooAooooAooooDL/AI7/AMn7Gvnix8p9RX0P8d/5P2NfO9g6GosmuCe7FPGPw5/7n5qRW8YQnOMyiPWawHss8YzDn/ur+dbvjsX3Vq5cmMqkj15Vmrco0UeGMu3vHmX+EsBfrnnHSs8xfFGuNpCjYKNgoqGxfHLt13ZyT+pJ0pph8VBJ6KRVeDJ5om8Redt+sn2pBxmjUHT/AOV7g78rrudPalLVoAjXRokeewqDViXI2S3lYEaTr+/OalMTgUuroQG5xoG//J3pnibMeo2P4x+/OvbEyrDTkf8Af7q42SS9EzwXDsT4hAWBH5LWldnlyrmbc7dI5VQuE3M0HYfsH30irvgLxgVV/wBXNUIrEsRu5qp3bDhSXn8JAuFSvkY8QVv3pIqQ4rxF7dl2tKWYCAB1Ok69N/aq5wi9fdg7hQFIEb5TrJLT4m1Mj7yNqvUmnkiuUFbEpH0UrOkQdR0/2pnxE6D1qy8SsFcSXbMQykKGMqVzMcw6TvpG9R1y5aIOa2Cw6lo+6a+ipfkouCz5PmqumtJ4kSvy/uaVteZ94px4CsBRB18wOUGhcOOR9jof9K1Q1lGpK17fZQ6M4LgTjXafyrpj/wDBXEENGor2I5mtihfdFDqehjc/rKdsKbH+spyTRx9DL2aT8G1/iN7/AJVqXE8d3XdeGc91be8RmnX8Ky74OtNxvf8AKtK47YZu4ygnLftsY5KM0k+VeHrVaq0eppneA4bilgMqm9azMSqrnWWYHKVAnUgiI66U2wXHrVx76Z7YNliD/EU+FVUs5HJQzFT0KmodOEsMNdi1Fx8WXOniZRjAysfLIJ9KVxli5l4hbFu4TdztbIHhIOHtoADPzZlIjyrIXk4nFrBV2F60VT5yLikJ/eM6e9KHH2u773vLfdxPeZlyRtOaYioriGCKjCMluUsuC1tQJA7p0VgvPKzAwNd41qPuYK5m77um7v6Wt3uo8ZUWe77zJ17yHy7+Gd9KAlsDxtLly8A9s2k7rLcDAhjcnTNMbgAR1qTN9cxXMuYDMRIkLtmjpIOvlVRxGGuOcW62HQO+GdRlGZxbuS7QPrQs5TrEdYrvidi7iLmIK2biq2HVFz+HvIuszL/ZzCRDQddYoCfbi1trZezdsOA6KT3oygs6rBZZ8UHQczA0maVv8UsIYe9aU5ssM6g5tDl1O+o08xURxUm9YIt2bikXMN8yZCQt9GIAOpCgE9Ok00x/CSbHEiLU3bpcIY8Tr3SBQD0zT70BYMbxWzaMXLiqYByzLQTA8I11Og6muOKcVWzhnvnZUzANNskkeFfEJDEwIImTtVf4hbZ7+LRRcNp1treKIrtPdwwUs4ynJl0CvvOk1M8WHf4C53Pj7yy3d8i2ZPDvzPnQBc44neWoe0bL27rm5nGUd21tfmnLHjM+lPTxKz3Qu97b7o7XM65N4+aY30qKfD99icNca02VEvf1i/K82gpg7GA0elRp4ddDI5F1VTE4pj3aqzjvHOS4FdWkRI0E+P1oC3WbqsoZSGUiQQQQR1BG4qv4PtR3mDvX+7h7SszWydwAShBj5WA3jqOVSHZ/Ci3ZgC4AXdouZQ3iYsTCABQSSYgRNVrG8Fvf0eptoe+7lrVy3ze25On95Scw/wAQ+tQFiXiN17123bt2z3YSS1xlnOubQBDtSeI44UTFFkGaxEKD8+dFZI00liV/w0ybDKMVfe7ZusGFrIyo7DwpB+Xzrvi3D3uYqwyqe6uBO+nSO4bvbUjzYkUA7w/HM4wmVNcRJIJ+RVQs521IbKvL5qmarnA+GOmLvFli3bzCweovv312PQ5V9qsdAZf8d/5P2NfO1jnX0T8d/wCT9jXztY5+lRZOPBJcBeMTYP8A3U/9hWvfEDEZcIVBILsB6gAzWOcLaL9o9Lif+wrae1fDjfw5CiXUhlHXqB5xWetyi+jwzF77QY/e9PcgFse37++ucbg4ZgeRqZ7N8LVka7d1RTABEiRG45/MNKjKaUbk6dNylYYYJpGnL9/v1p8gkaaEfpvT/HY206sEs2lA0JVcjggSBpv+9agCxnT9zvValkWzhhte5JBoBn9/vSpPhKAhmI2iPUbVH4W2XiRO3+9Xbs1wYMSziF0gdf3H5VTUkiynFsgLNs210BhZk/jSzcZN5cls3c20wVReuiwWPlrU/wBtsSLdgJbVS7TlXQaKP9YFRXB7x7tQFyOQMxaJB5jTl0AiuwatdksXfGIjgcVcV/oxvOtpzDvAzqBB8MzBk7kn05VdrWD7tVS4Q6ADKVXKhHLMJM/lVBxNoi7KifMnfzNXrC3Q1gKWDGJlZgAaxPPXeuyltsXQhbdkX2qsBrWYDVdv7prO+LNzG5IH+laRdfNZM8pB9P8A7WcccWLgXqwj/MDVumleJ5OqhadzjD3RmI5TA9hS166NfKPxImorDt428mauzfkMOo/IVpMjRMd7Mg6jeuGsfZPsajxidCeqqfwp2l+tNDVVKL+L26KKlGM+UNEHjM0q29O/C2+/XnSuA4X3xIW4isDGVzBPPTrXrQ/JUnvLZmZ6WT2RfPg1/WN7/lWt4m+ttGdjCopZj0CiSfuFZz8MeA3cO5LxGu3pV17SYV71tbKg5bjqLrCBltDxPv8AayhP8dedqasalRyjwbqNN044sOzfFmxFotcTu7itDpMxIDr96sp++kuHcd7zFXbOWEWRbefnNsqt4R/ZZgPvpC7hLuHvXLloXL3eWWkErPe2/wCqHLRgxH+EUgvAHsW8O6NcuXLLAssiGFwxfI0GpzM2p5VnLSQHEr9xrncW7ZS2xSXZlNx1+cLCnKAdMxmSDppNO+L442bYcAEm5aSCdP4l1EJ9s0+1R2Be5hu9tmzcuA3He2yZSGFxi5VszDKwYkSdIgz0cdorTvh1yoSwuWHKiCYS8jtGsGAD91ASl68qKWdgqjcsQAPUmm9villkzi7bKZsuYMMuY7LM76jTzphxPEXbluLdm4IdM2ZbZYLOrWwxKlxA367Haon+irri6HtuwfFWLn8TuyWtqLasWCeHTIZEbRvQFjtcWsMrOt22VT5mDCF6Sa4tcassWGcjIAXLKyqsxALMAATO1QPaLCsDimymHTBraIjW6l64VCjmQzIYMA7EgSRzjbTOuIRkvfSbtoFVcWgGt2WGid27LINz6xmWHKgJrF8NsNcaXZHuLmdUusmdVhSxCkbCAWEGIE7U4wGNw5UpZuWittRIRlIRRoNjoND91Q2KN+5fe4mHIAw11Lfe5YdyyEBlB0BjYkTrMU0v4dx3z3lum19EuIWud0nOcoFkSoIMDQnQ+UgWPD8Ys3HFtGLMRm0RsuXWGzREGNDOtK4XiNq4xW3cR2G4VgSNY5eelVvDI5Ki/wB8l+5YezadltBAzJnaBadiG/hg+KPk01pzwLh5VrOa3fU2rZWXdO7WVClUy6sDEjloOelAS/00/Se5gR3Weec58selK4ziFq1He3ESdszBZ9JqOxedMYLgt3HQ2MkoAYbvM0GSOVNOLJfuM2W3cVWs5VyiyGLEuGW61ySqgZSMvVtzpQD3EccS3iDbuPbS33SOpJglmZwYM6iFB0FStq6rAFSCGEggyCDzHUVWcCtyzdtu2HusPolpCVCEq6liynxc9NpG0087P4I2ksrcs/xAl05xlItB7mfuc0zsQNAR/D9KAnaKKKAy/wCO/wDJ+xr52sb+1fRPx3/k/Y18/cHwNy/eW1aRrlx9FRRJP+3mdBUZE4nuDP8AET+8v/sK+g7blbdy6BItoW8pjwj3P61SuyvwrNy8vfsYWC+T+rUj6neT422kJoIOtat2j4Sxw/c2EhPrRufXmTWarusui+ls8ezBHTvGLN8xJJ9TVi7O5LYZHB7t9diYMRqBuDA+4VK3OzmXca0sthVSY5xXm+S+zPUjTxd0Q+J4Nbk91qrEtzmY89a44f2WlpbQchzqxWF1qSsgSKZslgm9yPbhCWVDBJ9wPzpHF9pjZtG41traLoCQJc6wFE67c42mrVctq6gMJEjTqaqPxVw+azZAEAF9B1AWPwn76nC3srqXS2M84xxy5irxusY5KB9UDaPxqQwHGGgBh7j9RUBasw3lUphsPtWiSTKKUncljiLbNJYD1J/I1ZMDxq0MttGDs2hI2AAJ/TaqRxGzBmk+A4mLqtyDr92s1XKPxZa6rWxortHeL11++s64whNy2eYOv+GrfxXiQtMZ1aNB12/Cfzqj4ricsSVbQnYSPbWalpboz6ik5q90vsQw5m4/qa4uiPvos3UDFs+/2gV/Sur5Dahk/wAwrbkjE9NUW9r/AE0xvcbRV849p0/CtS7G8Ew/0cfSLHeXbpJEkggTpBB8MCJPU1Q+CcLF982YQugAglnOw6QK3DgGFCIGYA3CIAGw6x0FUVqm+MWaNNQVspr6IPG/DOy0NZvPbP2GAdQfLUGPUmob/wDnGJVmIuWWBiJzKdBG2U1pdy8trKCZdvvMbnyGtKo+YSNKKciT08HvbYjOwWExNn+HfKMo+VgZIHIGQDV1qM4aoB86kmaBJ0ArVTvjuZKsVGVke0UmL6lM4ZSkZswIK5YmZ2iNZpCzxKy4JW4hAygnMPrmE/zHQdeVWFY7opO9eVBLEASok9WYKo9SSB717fvKilnIVVBJYmAANyT0oDuikMLi0uTkZWgwYOxidfbWl6ARxmFS6hR1zKY021BkEEagggEEaiKRwfDbdti65i5EFndnaN4BckgTyFPKKAKTv2VdSrgMrAgg6gg6EGlKKAYYXhFpHDgOWUEKXuPcyg75c7GOmlP6RxOKS2AXMSYG5JMEwANToCfQE8qTxHEbSEK9xVJ2BME6Tp7CgHVFANcPeUFQSAWkKOpAkx7CaA7ooooAooooDL/jt/Kexpt8F+F2bPD0v21Q4m8GL3CJZVFxlCDXRfCOYkz0pz8dv5P2NcdmFOA4Th7ZgXO7zN1DXWa5B9A0VCTtuTir7FwOJdoAuBUGhaInyUU8TiSCPFI2ms44vxVmymdIMep3PrSuG4iFt2+8JInM3WBsBWbymjxGh47AW7o1GvUb1S+O9lbyq3d5XUjrlYecHp5HlVywd+bYOo9d4pyGDCk6MJ7tHYVpw2T2Muv4R7IUPrIBV4gMI3H+le2sVV+v4JGttaceDWOqzzU8iOVZP2m4jf4diDYdUdHXNbu66pJHiWNGGx1jUHnFZp6d3+Jrhq1b5E7i+KI1tkIaeTAiAeWxkVXeKSyrJJAHMk+R3/elSGKbMFI5gflUHi8ZIyDViYArBNycrI03TRX3tAMQdINSmBwju4CCSYnoPU1JYfsxnbNcYkncDQffvU1bwa2xCCIrbGexSqLuVftFwW+inwZtN1Ij8aqmFuFJBBB6c9DWrYhhlMwfJtgazrjvFASWgBVJygADM3XTlV8PltYhWglvc5xWLuXboUa3bhhV+yOX6mfU9K0Ph3Y7DrZRHQOwHifYk84gzHQVA9huzxW2cRdUm7dHhEgZU852J09BA61dbDHKMxAMcwSB1g6T+/OvQpUVGJ51WvKcv4K/c+H+GJJU3E15MT/7TTDGfDef6u9/mUH8QRV4sMYic3OZEgT0gClDezDTqeUxGhmOc1Z40V5uxm3CezGJwV3vHdDb5kEzm+qYI/XnV24d2nNuXuWrzqdmVCw05DJJj2pTFYAvaK94X00BiSRrMDr+tc4HD3LNlRAI108ySevnWaWnUqu/FjVDUOFHbs54t2utWbLYi4xOg8GzEn5UAO3/ANNUG18TsbcdiBbCCTlAOgHVp6c4p/8AETjpUCwsi64iBEBG3PWTsPc8qrfCcKLSksshDrzD3BGRP7oOp65QOdQlQUHjyy6Goc1k9kvXbNj+GvGsRfuEXgqwNQJJkqGEk+u1Xjj1p3td0g1ukITBhUOrkwR9UEDXdhVU+GXBzZtBrsm8xLuTuC2uX25+c1dMfixaTMY3A1ZVGvUt+knyNWwtbYw1G3K7IvC4W4mGxFgrOUXBbyiFKOpZVUSYyklI6KKbW8LfQmc7OfowVwAALa3V7y2QuzCWJPNSOhpe52lAQuLTMFs965zLCqC4Ya7nwGI38qUu8WdrloIpFs32tl5Xxd2t0MMp1AzpEjXw9N5lYzxGFuPaZSL/AHpvWizZiUCrikYG2CSohBPhGw8WtLYrCXPomMtgXGnvBaDMzsVNtYALEk+Itua745xs2b1tQVygBr075HYW1y+nic+Vs9aXx/FXFvENbTS0r+MkRnRM3y7leU9QdOdAMMThb4NzVyzXLea4oPisANlVRbKkMrHxAGSCSN8o7tJeU2STeuRAysHQEG6fESrkSqRIuTIA2JNPG4tlYBgfls5toXvXdA089QJ8j601v8dYjNbU69wQDEFLt9rYad5ZRPlmHnQDTJiMoI7/ADBJvSWg3BetH+FJiMgu6JoQQDypyLF29d8QxCWjeYwHZDkFhAs5GlVLgmJGu/OnV/jeRmXKzN3mQLyEWkuEyoJjxAbbt01pfDcXD3ETIUzorDP4GOYEwFO5EQddKAjHtXu7ugd+Lxc5mlind98I7oZgJ7rbLDbyc1Okt3hhLgVrjPLZZBV8s6hc7M0xMZjO1eXuIOt+8TmyW+6VUXJDNc0AMidWYayAMvrKn9NE3BaW0TczOrDMAq5FR5zHcFbixpz5UAyXBu922Yvd0t8lSzXAwQ4ZgSSxzZe80GbqRsaluIWmN3DkAkLcYsegNm4sn3IHvT+igKsUxEHL33eZLveyWyz3i5e6zHKDlzZcvLfWKUFi53gYC93a3HyFsxuKDhyJ/ieKO8mM3M9Iqy0UBF8AzhGVw/hIAdu8l/CsnLdJZddIkjSRUpRRQBRRRQFH+I/C/pLYeyRKu4zf3AZf/wAQarXafiGe4wHyjb20FaNx5Qqm6d0Qge+/786ym8RdzERmk6f6VnrvaxooIa4kk2x5U2a+Xyj7P406w0lGHMHaou5oZGx/Csi5saTW8PxhBbSZgqIPnHOpnh9xWUMvOs24RjQ1kIdwQKtvDruUAeKY5CrYTdyuUFYnMbCgsTAiqj234fZxuEKXD3bgg2ngMQ3p9lhoR78qtaXMwIYAqdCDVP7V8GvAG7aOdEBJTUP5kfa/DnXakpJXiKcYt2kUC0L+HtKmItsCBAYaow5Q223LQ0lw+3Nw3Wjov6mr32X43axKmy6qRHiBEiPMH9617xXsjbLgWmKaQqiMu06c9qyygmsvZrh8ZW9ECMeFMEivL+L0kQfeonivZnEKxK3tuRTT86iPo+LzhAFMkAlc2gJ1MUUV2WutvwKcd4pmJVJUR45/GkOw/ZpuIYnvHBGFsnUxoSNQsHc+XoNpqew3YNrsi67IkfV1djzmRAH3+3O/8H4atmwli0uW2mw6nmzHmTvNTWphTj8d2V1qMqkrPj3/ACLDBWmMZB+tN8fw8W4fxEa6ndfLxaR5/wCtTOHsRTDtAkoFjMCYInQyD+ETVmkrVM0pPko1FOnjdLgiDBIbMCI2IgHmI8/MfrSjowDZV13MN4fQz5eR/Gk7V4DQEjLoAQCJ8yP9a7tJDM05hpoCBr5QJnXmeleweWuR2H5E6nfMsQPwFQ/aTitqxZe5cWVAhVB0ZjsOW/4CpC/eKjQNP1gYj3PT3/Oso7V8X+nYqB/L2dAQIzHYt6k6Dy9apqTUS6nBzaSI7Apcv3TeuGblwnL/AGRsWHQAaD/arz2R4QLtwOR/AsHwA7Pd+16L+cdKrWEtEsqAhWuECdgi7Af7c/etEwNw2ba27arlXaZ+8+Z3rHOdueWabZPbhF67NnU1J8X7vKpuZtHGTJmz5yCoy5dZhiOkEzVe7G4l2Y5gB6TVk4pYLpGRbmoJUsVOmsqw2YGCNttxvVtL9TPW/YZWMFhyptZXHe2mUqxuBjbDkMCSZHiunWZ10MUmgwxvg5HDC6wDfxBbF4A5sonKGImTEGSNSa8wmFvpcR2UvC3VjOCyhriMgLNGYgKdfz3pTC8IbM7Ozf1r3EtyoSSCASQuadTzidYq0qJE4K2e80nvdH1JkZckb6COQ6k7k1HWbNl7joLd0jW25zP3ZOQKcwzQWywM0T517wSy9mLZtkIT4TCZlCoJNwpoRICg/MdJpFuG3P8AmVGdWum5kuC4ci57eVWyZtwR0oB19DsMblkhmJtKr5mYzbZrgAzE7zm21GnlS97hlppkRKoujEQLbF0Ag6EMZqFHB7gYuli1bH/LkIjDU2rjM0+ECSG09NYpS3wm7mD3LVq5LXibeaVU3GQq4LLqQFIJiROm5oCSxeBsKju+YBZuMwd84y2whaVOb5FAIG8daVGAtyjeLwwVBdsshSoOUmJg/rvUHiuDXXe6SiDPbxCT4ApNwqbR0GY6KJLHQ7CKVxHC3YmLQGZLSoZWbJR2LHTaQQRlmSIMb0BM3sDabPmHz5c3iI1T5SIPhII3Eaiixw22jBgDmBY5ixJJfLmJk66Ko8gABFQ44EBaabY7xr924SmTMQ124yTnGVvCy+FtB6gU/tm62HdDbQXVthdRFlnNsHw88kmPagJPMKRxmKW3ba4x8KqWMamFEmOulV7C8BYuM6Du+/7zKcg8P0ZrcFbYCznjTUQdzrSOJ7PXDadO7tOWtMlvM0C0e8usCvhMSrrt9gDagLHjMetsqpDszBiAqljCxP5ilsPiFdFdTKsAVPUETsaY8QwL3LtlldkCrcBZcuaWyQIZSCNDy5Co65wdxdt5EGS01oK3gnu1ADZmYZy0k6CBHU6UBY8w6iiarK9nitmwoRZWTdVcnjYqQGJdSGIJO/2jG0V6ez5gnKpcDDBCWzle6Kl4YgGYHzQCaAsGHxKuuZTIzMs6jVGKMNfMEUtVZbhDC1kFoZlvXXUju8pztcKEq2hXK4UzBHLarHanKM0TAmNpjWPKgK/23vMMOygSGUg/dWMSQTqQRqDW49prGe1G3n0PnWNcSwcEiRmUkGDoRyrNW5NNHgRweJLE8m5+o/Q05uFbikxDDeoYuyNIBI2NSGFueKQDB8qzSj7L0zzh+LNpwTqs6j3rQcPxpGC5TCkxJ5VnuItSdjRYZl0M/jT6BtJxAQQCJrpbysBv/r/tWdcK4mdAS3vJqexnHQoCKJY7n7I8/Ouyq2V2I0ruyO+1PDLNzNklLrABmtwDoZUtpqR++VN7dm74CXMqZB5/KV+6Cad4OCJNPAwG1YZSnN3vY3xSgseRgMG5EFtCZiBvt60th+FKvICnDX6RbEE7Co4r3uMn9DkWkWmuN41asiXZVHUmB95rtVJ3B9KXW2DoV9oq2MH6KZTXvcq1/t3h2LLauoTyLSEP+KIqt8efGYpFW3et21kMWV2ZiwJgBlUZVAq68T7EYO/JayFY/WSUb71396q2N+FJBnD4l18riz/5LBrbTwjytzNKcnt66Kxbu8WwxkBbw6jK/wB+xpxZ+IRQgYnDFSOayD6ww396WxHZXi2HMrN1f7Dkn/K9RmK47fXwYqx7XLZB++K0xrv0yp0qT5uv9HHH+2QxFkWMIXz3TlaQQVXnvzO2h2FRy4NbKhBrk3/tXI29AP0FNxjQhLWLCox+sNY9KtvY/gD3Ct68pyrqikbk/WI/HXc+lQnUb3fosUYU4uMHdvl9L+ys8Q4XidHCq4IkqrAtJ6jfToJrQ+zGFvnDr35AblIJbLH1pjX8anUsRsKUW0ehrNKplszsYKJJ9krDK5kiPKrdVf7N4YiSasFbaP6GSt+4UUUVaVBRRRQBRRRQBRRRQBRRRQBRRRQBRRRQBRRRQBRRRQHNxARBEio272ew7GTbFSlFctc7ch/+GcN/0x+NC9mMMNrY+81MUUxQuyJPZzD/APTH30Hs5h/+mPvqWopiuhkyLXs/YGyfjQvALAM5NfU1KUVzCPR1TkvYyXhdsfVrscPt9KdUVzxx6O+SXY0PDrf2a9XAWxstOqKeOPRzOXYgMGnSvRhl6UtRXcV0cyfYl3C9KPo69KVoruK6GTEvo69KSvcPtuIZFYdCAfzp1RXMY9DJkQOzGEBkWLYPkI/Knq8OtjZRTqiu4oZMbfQU+zR9BTpTmiuYR6O5Ps5RANBXVFFSIhRRRQBRRRQBRRRQBRRRQBRRRQBRRRQBRRRQBRRRQBRRRQBRRRQBRRRQBRRRQBRRRQBRRRQBRRRQBRRRQBRRRQBRRRQBRRRQBRRRQBRRRQBRRRQBRRRQBRRRQBRRRQBRRRQBRRRQBRRRQBRRRQBRRRQH/9k="/>
          <p:cNvSpPr>
            <a:spLocks noChangeAspect="1" noChangeArrowheads="1"/>
          </p:cNvSpPr>
          <p:nvPr/>
        </p:nvSpPr>
        <p:spPr bwMode="auto">
          <a:xfrm>
            <a:off x="0" y="-685800"/>
            <a:ext cx="3190875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0" name="AutoShape 10" descr="data:image/jpeg;base64,/9j/4AAQSkZJRgABAQAAAQABAAD/2wCEAAkGBxQTERUUExQUFhUXGBkbGBcYFxkYFhkYGBcYGBgYGBoYHCgiHRolHRgcITEiJSkrLi8uFx8zODMsNygtLisBCgoKDg0OGhAQGzQkHyQsLCwtLTQsLCwsLCwsLCwsLCwsLCwsLCwsLCwsLCwsLCwsLCwsLCwsLCwsLCwsLCwsLP/AABEIAJYBTwMBIgACEQEDEQH/xAAcAAABBQEBAQAAAAAAAAAAAAAAAwQFBgcCAQj/xABCEAACAQIEAwYCCAIIBwEBAAABAhEAAwQSITEFQVEGEyJhcYEHMhRCUpGhscHwIzQVM2JygpLR4RYkU2OisvHSF//EABoBAQADAQEBAAAAAAAAAAAAAAACAwQBBQb/xAAnEQACAQMEAgICAwEAAAAAAAAAAQIDERIEITFRE0EicQUyYYGhQv/aAAwDAQACEQMRAD8A3Gik714ICzEADcmq/e7b4RTBuUBZKKr+B7YYW64RHljP4VJ/0nb61xySOpNj2imf9Ip1r0cQTrXMkdxY7opovEUPOvfpydaZLs5ix1RSAxSxPL97U3fi1sTJ2/f79a7khZj+ior+n7PX8qTudpbC7tFczj2dwl0TNFQl3tThlPzg6TI2pP8A4vw326tVOTV0iDklsyfoqBHa7DfbobtbhgJz08U+jmceyeoqvjtjhft10va7DH69PFPoZx7J6ioH/i3Dfbo/4tw326eOfQzj2T1FV5u2WFH166Xtfhj9enjn0M49k/RSGFxaXFzIQRS9QJBRRRQBRRRQBRRRQBRRRQBRRRQBRRRQBRRRQBRRRQBRRRQGefGbib2cH4DEg183i+zCSxJnea+g/jv/ACfsa+d7Py+9RZNcFp+HFw/0ja1Oocb/ANk1ta1iHw+McQsebMP/AAatwWstb9jTR4FFNLJXdvDQmdtByEwT5+nnVV4nxhmci28Ks6LoDHKQdT61TwWrcseDOhE8z+Zp0WAiWEHnWZXeM3AZLECdvXf10/SueK9pCMPlzl3LAz9UKCYgfveuxOSNK41xkeG0pERvuMo3Yj63KBzJG4Bqu8Quooy3WifEyTmIB1CtHz3DuR+gJql8A7TvopgkfKW1g8ueoB1jyqNTiN1Lpe42YknKQZzEnU+vWuydyEY23LleRg5dPCB9WZIB0GZhux6DQe1OMBZzZVv2xqJE6wOUjpuPY1HdnuIhiGbUAmOhbYt6AaD18xVxtWVvMsbnX25fp7AVRK5pgyqdpeCi0A9tfAd1DGB10P5z7VVOK3ZJhci6QoM/hW238CAhBE6fpWS9puHm3mMRlaD5giU9Bynyr2vxercZeKf9Hna/TKUc4ERw++gRwQzOYytJAXrpSi4lF8VxS6xGWY3pnhjPka4x58HuK+hcVY8NSDD3es5Z015TtNP8WwzzaBVDEAmfWoxCcvWl8MfsmP7JpJbiL2H19VCoVuEsZzL9npXuGuK2bOzLC+GBMnpTXnqK9NzoNOtRxJXEFRGYi5cZYUkRrLchXeDaWUMxUE6npTHEfPTsielda2ZFPdGtfCnHsXe3nzqCQD1A2NafWQfBlP4ja9fyrX68TVK1RnpUXeIUUUVnLQooooAooooAooooAooooAooooAooooAooooAooooDL/AI7/AMn7Gvnix8p9RX0P8d/5P2NfO9g6GosmuCe7FPGPw5/7n5qRW8YQnOMyiPWawHss8YzDn/ur+dbvjsX3Vq5cmMqkj15Vmrco0UeGMu3vHmX+EsBfrnnHSs8xfFGuNpCjYKNgoqGxfHLt13ZyT+pJ0pph8VBJ6KRVeDJ5om8Redt+sn2pBxmjUHT/AOV7g78rrudPalLVoAjXRokeewqDViXI2S3lYEaTr+/OalMTgUuroQG5xoG//J3pnibMeo2P4x+/OvbEyrDTkf8Af7q42SS9EzwXDsT4hAWBH5LWldnlyrmbc7dI5VQuE3M0HYfsH30irvgLxgVV/wBXNUIrEsRu5qp3bDhSXn8JAuFSvkY8QVv3pIqQ4rxF7dl2tKWYCAB1Ok69N/aq5wi9fdg7hQFIEb5TrJLT4m1Mj7yNqvUmnkiuUFbEpH0UrOkQdR0/2pnxE6D1qy8SsFcSXbMQykKGMqVzMcw6TvpG9R1y5aIOa2Cw6lo+6a+ipfkouCz5PmqumtJ4kSvy/uaVteZ94px4CsBRB18wOUGhcOOR9jof9K1Q1lGpK17fZQ6M4LgTjXafyrpj/wDBXEENGor2I5mtihfdFDqehjc/rKdsKbH+spyTRx9DL2aT8G1/iN7/AJVqXE8d3XdeGc91be8RmnX8Ky74OtNxvf8AKtK47YZu4ygnLftsY5KM0k+VeHrVaq0eppneA4bilgMqm9azMSqrnWWYHKVAnUgiI66U2wXHrVx76Z7YNliD/EU+FVUs5HJQzFT0KmodOEsMNdi1Fx8WXOniZRjAysfLIJ9KVxli5l4hbFu4TdztbIHhIOHtoADPzZlIjyrIXk4nFrBV2F60VT5yLikJ/eM6e9KHH2u773vLfdxPeZlyRtOaYioriGCKjCMluUsuC1tQJA7p0VgvPKzAwNd41qPuYK5m77um7v6Wt3uo8ZUWe77zJ17yHy7+Gd9KAlsDxtLly8A9s2k7rLcDAhjcnTNMbgAR1qTN9cxXMuYDMRIkLtmjpIOvlVRxGGuOcW62HQO+GdRlGZxbuS7QPrQs5TrEdYrvidi7iLmIK2biq2HVFz+HvIuszL/ZzCRDQddYoCfbi1trZezdsOA6KT3oygs6rBZZ8UHQczA0maVv8UsIYe9aU5ssM6g5tDl1O+o08xURxUm9YIt2bikXMN8yZCQt9GIAOpCgE9Ok00x/CSbHEiLU3bpcIY8Tr3SBQD0zT70BYMbxWzaMXLiqYByzLQTA8I11Og6muOKcVWzhnvnZUzANNskkeFfEJDEwIImTtVf4hbZ7+LRRcNp1treKIrtPdwwUs4ynJl0CvvOk1M8WHf4C53Pj7yy3d8i2ZPDvzPnQBc44neWoe0bL27rm5nGUd21tfmnLHjM+lPTxKz3Qu97b7o7XM65N4+aY30qKfD99icNca02VEvf1i/K82gpg7GA0elRp4ddDI5F1VTE4pj3aqzjvHOS4FdWkRI0E+P1oC3WbqsoZSGUiQQQQR1BG4qv4PtR3mDvX+7h7SszWydwAShBj5WA3jqOVSHZ/Ci3ZgC4AXdouZQ3iYsTCABQSSYgRNVrG8Fvf0eptoe+7lrVy3ze25On95Scw/wAQ+tQFiXiN17123bt2z3YSS1xlnOubQBDtSeI44UTFFkGaxEKD8+dFZI00liV/w0ybDKMVfe7ZusGFrIyo7DwpB+Xzrvi3D3uYqwyqe6uBO+nSO4bvbUjzYkUA7w/HM4wmVNcRJIJ+RVQs521IbKvL5qmarnA+GOmLvFli3bzCweovv312PQ5V9qsdAZf8d/5P2NfO1jnX0T8d/wCT9jXztY5+lRZOPBJcBeMTYP8A3U/9hWvfEDEZcIVBILsB6gAzWOcLaL9o9Lif+wrae1fDjfw5CiXUhlHXqB5xWetyi+jwzF77QY/e9PcgFse37++ucbg4ZgeRqZ7N8LVka7d1RTABEiRG45/MNKjKaUbk6dNylYYYJpGnL9/v1p8gkaaEfpvT/HY206sEs2lA0JVcjggSBpv+9agCxnT9zvValkWzhhte5JBoBn9/vSpPhKAhmI2iPUbVH4W2XiRO3+9Xbs1wYMSziF0gdf3H5VTUkiynFsgLNs210BhZk/jSzcZN5cls3c20wVReuiwWPlrU/wBtsSLdgJbVS7TlXQaKP9YFRXB7x7tQFyOQMxaJB5jTl0AiuwatdksXfGIjgcVcV/oxvOtpzDvAzqBB8MzBk7kn05VdrWD7tVS4Q6ADKVXKhHLMJM/lVBxNoi7KifMnfzNXrC3Q1gKWDGJlZgAaxPPXeuyltsXQhbdkX2qsBrWYDVdv7prO+LNzG5IH+laRdfNZM8pB9P8A7WcccWLgXqwj/MDVumleJ5OqhadzjD3RmI5TA9hS166NfKPxImorDt428mauzfkMOo/IVpMjRMd7Mg6jeuGsfZPsajxidCeqqfwp2l+tNDVVKL+L26KKlGM+UNEHjM0q29O/C2+/XnSuA4X3xIW4isDGVzBPPTrXrQ/JUnvLZmZ6WT2RfPg1/WN7/lWt4m+ttGdjCopZj0CiSfuFZz8MeA3cO5LxGu3pV17SYV71tbKg5bjqLrCBltDxPv8AayhP8dedqasalRyjwbqNN044sOzfFmxFotcTu7itDpMxIDr96sp++kuHcd7zFXbOWEWRbefnNsqt4R/ZZgPvpC7hLuHvXLloXL3eWWkErPe2/wCqHLRgxH+EUgvAHsW8O6NcuXLLAssiGFwxfI0GpzM2p5VnLSQHEr9xrncW7ZS2xSXZlNx1+cLCnKAdMxmSDppNO+L442bYcAEm5aSCdP4l1EJ9s0+1R2Be5hu9tmzcuA3He2yZSGFxi5VszDKwYkSdIgz0cdorTvh1yoSwuWHKiCYS8jtGsGAD91ASl68qKWdgqjcsQAPUmm9villkzi7bKZsuYMMuY7LM76jTzphxPEXbluLdm4IdM2ZbZYLOrWwxKlxA367Haon+irri6HtuwfFWLn8TuyWtqLasWCeHTIZEbRvQFjtcWsMrOt22VT5mDCF6Sa4tcassWGcjIAXLKyqsxALMAATO1QPaLCsDimymHTBraIjW6l64VCjmQzIYMA7EgSRzjbTOuIRkvfSbtoFVcWgGt2WGid27LINz6xmWHKgJrF8NsNcaXZHuLmdUusmdVhSxCkbCAWEGIE7U4wGNw5UpZuWittRIRlIRRoNjoND91Q2KN+5fe4mHIAw11Lfe5YdyyEBlB0BjYkTrMU0v4dx3z3lum19EuIWud0nOcoFkSoIMDQnQ+UgWPD8Ys3HFtGLMRm0RsuXWGzREGNDOtK4XiNq4xW3cR2G4VgSNY5eelVvDI5Ki/wB8l+5YezadltBAzJnaBadiG/hg+KPk01pzwLh5VrOa3fU2rZWXdO7WVClUy6sDEjloOelAS/00/Se5gR3Weec58selK4ziFq1He3ESdszBZ9JqOxedMYLgt3HQ2MkoAYbvM0GSOVNOLJfuM2W3cVWs5VyiyGLEuGW61ySqgZSMvVtzpQD3EccS3iDbuPbS33SOpJglmZwYM6iFB0FStq6rAFSCGEggyCDzHUVWcCtyzdtu2HusPolpCVCEq6liynxc9NpG0087P4I2ksrcs/xAl05xlItB7mfuc0zsQNAR/D9KAnaKKKAy/wCO/wDJ+xr52sb+1fRPx3/k/Y18/cHwNy/eW1aRrlx9FRRJP+3mdBUZE4nuDP8AET+8v/sK+g7blbdy6BItoW8pjwj3P61SuyvwrNy8vfsYWC+T+rUj6neT422kJoIOtat2j4Sxw/c2EhPrRufXmTWarusui+ls8ezBHTvGLN8xJJ9TVi7O5LYZHB7t9diYMRqBuDA+4VK3OzmXca0sthVSY5xXm+S+zPUjTxd0Q+J4Nbk91qrEtzmY89a44f2WlpbQchzqxWF1qSsgSKZslgm9yPbhCWVDBJ9wPzpHF9pjZtG41traLoCQJc6wFE67c42mrVctq6gMJEjTqaqPxVw+azZAEAF9B1AWPwn76nC3srqXS2M84xxy5irxusY5KB9UDaPxqQwHGGgBh7j9RUBasw3lUphsPtWiSTKKUncljiLbNJYD1J/I1ZMDxq0MttGDs2hI2AAJ/TaqRxGzBmk+A4mLqtyDr92s1XKPxZa6rWxortHeL11++s64whNy2eYOv+GrfxXiQtMZ1aNB12/Cfzqj4ricsSVbQnYSPbWalpboz6ik5q90vsQw5m4/qa4uiPvos3UDFs+/2gV/Sur5Dahk/wAwrbkjE9NUW9r/AE0xvcbRV849p0/CtS7G8Ew/0cfSLHeXbpJEkggTpBB8MCJPU1Q+CcLF982YQugAglnOw6QK3DgGFCIGYA3CIAGw6x0FUVqm+MWaNNQVspr6IPG/DOy0NZvPbP2GAdQfLUGPUmob/wDnGJVmIuWWBiJzKdBG2U1pdy8trKCZdvvMbnyGtKo+YSNKKciT08HvbYjOwWExNn+HfKMo+VgZIHIGQDV1qM4aoB86kmaBJ0ArVTvjuZKsVGVke0UmL6lM4ZSkZswIK5YmZ2iNZpCzxKy4JW4hAygnMPrmE/zHQdeVWFY7opO9eVBLEASok9WYKo9SSB717fvKilnIVVBJYmAANyT0oDuikMLi0uTkZWgwYOxidfbWl6ARxmFS6hR1zKY021BkEEagggEEaiKRwfDbdti65i5EFndnaN4BckgTyFPKKAKTv2VdSrgMrAgg6gg6EGlKKAYYXhFpHDgOWUEKXuPcyg75c7GOmlP6RxOKS2AXMSYG5JMEwANToCfQE8qTxHEbSEK9xVJ2BME6Tp7CgHVFANcPeUFQSAWkKOpAkx7CaA7ooooAooooDL/jt/Kexpt8F+F2bPD0v21Q4m8GL3CJZVFxlCDXRfCOYkz0pz8dv5P2NcdmFOA4Th7ZgXO7zN1DXWa5B9A0VCTtuTir7FwOJdoAuBUGhaInyUU8TiSCPFI2ms44vxVmymdIMep3PrSuG4iFt2+8JInM3WBsBWbymjxGh47AW7o1GvUb1S+O9lbyq3d5XUjrlYecHp5HlVywd+bYOo9d4pyGDCk6MJ7tHYVpw2T2Muv4R7IUPrIBV4gMI3H+le2sVV+v4JGttaceDWOqzzU8iOVZP2m4jf4diDYdUdHXNbu66pJHiWNGGx1jUHnFZp6d3+Jrhq1b5E7i+KI1tkIaeTAiAeWxkVXeKSyrJJAHMk+R3/elSGKbMFI5gflUHi8ZIyDViYArBNycrI03TRX3tAMQdINSmBwju4CCSYnoPU1JYfsxnbNcYkncDQffvU1bwa2xCCIrbGexSqLuVftFwW+inwZtN1Ij8aqmFuFJBBB6c9DWrYhhlMwfJtgazrjvFASWgBVJygADM3XTlV8PltYhWglvc5xWLuXboUa3bhhV+yOX6mfU9K0Ph3Y7DrZRHQOwHifYk84gzHQVA9huzxW2cRdUm7dHhEgZU852J09BA61dbDHKMxAMcwSB1g6T+/OvQpUVGJ51WvKcv4K/c+H+GJJU3E15MT/7TTDGfDef6u9/mUH8QRV4sMYic3OZEgT0gClDezDTqeUxGhmOc1Z40V5uxm3CezGJwV3vHdDb5kEzm+qYI/XnV24d2nNuXuWrzqdmVCw05DJJj2pTFYAvaK94X00BiSRrMDr+tc4HD3LNlRAI108ySevnWaWnUqu/FjVDUOFHbs54t2utWbLYi4xOg8GzEn5UAO3/ANNUG18TsbcdiBbCCTlAOgHVp6c4p/8AETjpUCwsi64iBEBG3PWTsPc8qrfCcKLSksshDrzD3BGRP7oOp65QOdQlQUHjyy6Goc1k9kvXbNj+GvGsRfuEXgqwNQJJkqGEk+u1Xjj1p3td0g1ukITBhUOrkwR9UEDXdhVU+GXBzZtBrsm8xLuTuC2uX25+c1dMfixaTMY3A1ZVGvUt+knyNWwtbYw1G3K7IvC4W4mGxFgrOUXBbyiFKOpZVUSYyklI6KKbW8LfQmc7OfowVwAALa3V7y2QuzCWJPNSOhpe52lAQuLTMFs965zLCqC4Ya7nwGI38qUu8WdrloIpFs32tl5Xxd2t0MMp1AzpEjXw9N5lYzxGFuPaZSL/AHpvWizZiUCrikYG2CSohBPhGw8WtLYrCXPomMtgXGnvBaDMzsVNtYALEk+Itua745xs2b1tQVygBr075HYW1y+nic+Vs9aXx/FXFvENbTS0r+MkRnRM3y7leU9QdOdAMMThb4NzVyzXLea4oPisANlVRbKkMrHxAGSCSN8o7tJeU2STeuRAysHQEG6fESrkSqRIuTIA2JNPG4tlYBgfls5toXvXdA089QJ8j601v8dYjNbU69wQDEFLt9rYad5ZRPlmHnQDTJiMoI7/ADBJvSWg3BetH+FJiMgu6JoQQDypyLF29d8QxCWjeYwHZDkFhAs5GlVLgmJGu/OnV/jeRmXKzN3mQLyEWkuEyoJjxAbbt01pfDcXD3ETIUzorDP4GOYEwFO5EQddKAjHtXu7ugd+Lxc5mlind98I7oZgJ7rbLDbyc1Okt3hhLgVrjPLZZBV8s6hc7M0xMZjO1eXuIOt+8TmyW+6VUXJDNc0AMidWYayAMvrKn9NE3BaW0TczOrDMAq5FR5zHcFbixpz5UAyXBu922Yvd0t8lSzXAwQ4ZgSSxzZe80GbqRsaluIWmN3DkAkLcYsegNm4sn3IHvT+igKsUxEHL33eZLveyWyz3i5e6zHKDlzZcvLfWKUFi53gYC93a3HyFsxuKDhyJ/ieKO8mM3M9Iqy0UBF8AzhGVw/hIAdu8l/CsnLdJZddIkjSRUpRRQBRRRQFH+I/C/pLYeyRKu4zf3AZf/wAQarXafiGe4wHyjb20FaNx5Qqm6d0Qge+/786ym8RdzERmk6f6VnrvaxooIa4kk2x5U2a+Xyj7P406w0lGHMHaou5oZGx/Csi5saTW8PxhBbSZgqIPnHOpnh9xWUMvOs24RjQ1kIdwQKtvDruUAeKY5CrYTdyuUFYnMbCgsTAiqj234fZxuEKXD3bgg2ngMQ3p9lhoR78qtaXMwIYAqdCDVP7V8GvAG7aOdEBJTUP5kfa/DnXakpJXiKcYt2kUC0L+HtKmItsCBAYaow5Q223LQ0lw+3Nw3Wjov6mr32X43axKmy6qRHiBEiPMH9617xXsjbLgWmKaQqiMu06c9qyygmsvZrh8ZW9ECMeFMEivL+L0kQfeonivZnEKxK3tuRTT86iPo+LzhAFMkAlc2gJ1MUUV2WutvwKcd4pmJVJUR45/GkOw/ZpuIYnvHBGFsnUxoSNQsHc+XoNpqew3YNrsi67IkfV1djzmRAH3+3O/8H4atmwli0uW2mw6nmzHmTvNTWphTj8d2V1qMqkrPj3/ACLDBWmMZB+tN8fw8W4fxEa6ndfLxaR5/wCtTOHsRTDtAkoFjMCYInQyD+ETVmkrVM0pPko1FOnjdLgiDBIbMCI2IgHmI8/MfrSjowDZV13MN4fQz5eR/Gk7V4DQEjLoAQCJ8yP9a7tJDM05hpoCBr5QJnXmeleweWuR2H5E6nfMsQPwFQ/aTitqxZe5cWVAhVB0ZjsOW/4CpC/eKjQNP1gYj3PT3/Oso7V8X+nYqB/L2dAQIzHYt6k6Dy9apqTUS6nBzaSI7Apcv3TeuGblwnL/AGRsWHQAaD/arz2R4QLtwOR/AsHwA7Pd+16L+cdKrWEtEsqAhWuECdgi7Af7c/etEwNw2ba27arlXaZ+8+Z3rHOdueWabZPbhF67NnU1J8X7vKpuZtHGTJmz5yCoy5dZhiOkEzVe7G4l2Y5gB6TVk4pYLpGRbmoJUsVOmsqw2YGCNttxvVtL9TPW/YZWMFhyptZXHe2mUqxuBjbDkMCSZHiunWZ10MUmgwxvg5HDC6wDfxBbF4A5sonKGImTEGSNSa8wmFvpcR2UvC3VjOCyhriMgLNGYgKdfz3pTC8IbM7Ozf1r3EtyoSSCASQuadTzidYq0qJE4K2e80nvdH1JkZckb6COQ6k7k1HWbNl7joLd0jW25zP3ZOQKcwzQWywM0T517wSy9mLZtkIT4TCZlCoJNwpoRICg/MdJpFuG3P8AmVGdWum5kuC4ci57eVWyZtwR0oB19DsMblkhmJtKr5mYzbZrgAzE7zm21GnlS97hlppkRKoujEQLbF0Ag6EMZqFHB7gYuli1bH/LkIjDU2rjM0+ECSG09NYpS3wm7mD3LVq5LXibeaVU3GQq4LLqQFIJiROm5oCSxeBsKju+YBZuMwd84y2whaVOb5FAIG8daVGAtyjeLwwVBdsshSoOUmJg/rvUHiuDXXe6SiDPbxCT4ApNwqbR0GY6KJLHQ7CKVxHC3YmLQGZLSoZWbJR2LHTaQQRlmSIMb0BM3sDabPmHz5c3iI1T5SIPhII3Eaiixw22jBgDmBY5ixJJfLmJk66Ko8gABFQ44EBaabY7xr924SmTMQ124yTnGVvCy+FtB6gU/tm62HdDbQXVthdRFlnNsHw88kmPagJPMKRxmKW3ba4x8KqWMamFEmOulV7C8BYuM6Du+/7zKcg8P0ZrcFbYCznjTUQdzrSOJ7PXDadO7tOWtMlvM0C0e8usCvhMSrrt9gDagLHjMetsqpDszBiAqljCxP5ilsPiFdFdTKsAVPUETsaY8QwL3LtlldkCrcBZcuaWyQIZSCNDy5Co65wdxdt5EGS01oK3gnu1ADZmYZy0k6CBHU6UBY8w6iiarK9nitmwoRZWTdVcnjYqQGJdSGIJO/2jG0V6ez5gnKpcDDBCWzle6Kl4YgGYHzQCaAsGHxKuuZTIzMs6jVGKMNfMEUtVZbhDC1kFoZlvXXUju8pztcKEq2hXK4UzBHLarHanKM0TAmNpjWPKgK/23vMMOygSGUg/dWMSQTqQRqDW49prGe1G3n0PnWNcSwcEiRmUkGDoRyrNW5NNHgRweJLE8m5+o/Q05uFbikxDDeoYuyNIBI2NSGFueKQDB8qzSj7L0zzh+LNpwTqs6j3rQcPxpGC5TCkxJ5VnuItSdjRYZl0M/jT6BtJxAQQCJrpbysBv/r/tWdcK4mdAS3vJqexnHQoCKJY7n7I8/Ouyq2V2I0ruyO+1PDLNzNklLrABmtwDoZUtpqR++VN7dm74CXMqZB5/KV+6Cad4OCJNPAwG1YZSnN3vY3xSgseRgMG5EFtCZiBvt60th+FKvICnDX6RbEE7Co4r3uMn9DkWkWmuN41asiXZVHUmB95rtVJ3B9KXW2DoV9oq2MH6KZTXvcq1/t3h2LLauoTyLSEP+KIqt8efGYpFW3et21kMWV2ZiwJgBlUZVAq68T7EYO/JayFY/WSUb71396q2N+FJBnD4l18riz/5LBrbTwjytzNKcnt66Kxbu8WwxkBbw6jK/wB+xpxZ+IRQgYnDFSOayD6ww396WxHZXi2HMrN1f7Dkn/K9RmK47fXwYqx7XLZB++K0xrv0yp0qT5uv9HHH+2QxFkWMIXz3TlaQQVXnvzO2h2FRy4NbKhBrk3/tXI29AP0FNxjQhLWLCox+sNY9KtvY/gD3Ct68pyrqikbk/WI/HXc+lQnUb3fosUYU4uMHdvl9L+ys8Q4XidHCq4IkqrAtJ6jfToJrQ+zGFvnDr35AblIJbLH1pjX8anUsRsKUW0ehrNKplszsYKJJ9krDK5kiPKrdVf7N4YiSasFbaP6GSt+4UUUVaVBRRRQBRRRQBRRRQBRRRQBRRRQBRRRQBRRRQBRRRQHNxARBEio272ew7GTbFSlFctc7ch/+GcN/0x+NC9mMMNrY+81MUUxQuyJPZzD/APTH30Hs5h/+mPvqWopiuhkyLXs/YGyfjQvALAM5NfU1KUVzCPR1TkvYyXhdsfVrscPt9KdUVzxx6O+SXY0PDrf2a9XAWxstOqKeOPRzOXYgMGnSvRhl6UtRXcV0cyfYl3C9KPo69KVoruK6GTEvo69KSvcPtuIZFYdCAfzp1RXMY9DJkQOzGEBkWLYPkI/Knq8OtjZRTqiu4oZMbfQU+zR9BTpTmiuYR6O5Ps5RANBXVFFSIhRRRQBRRRQBRRRQBRRRQBRRRQBRRRQBRRRQBRRRQBRRRQBRRRQBRRRQBRRRQBRRRQBRRRQBRRRQBRRRQBRRRQBRRRQBRRRQBRRRQBRRRQBRRRQBRRRQBRRRQBRRRQBRRRQBRRRQBRRRQBRRRQBRRRQH/9k="/>
          <p:cNvSpPr>
            <a:spLocks noChangeAspect="1" noChangeArrowheads="1"/>
          </p:cNvSpPr>
          <p:nvPr/>
        </p:nvSpPr>
        <p:spPr bwMode="auto">
          <a:xfrm>
            <a:off x="0" y="-685800"/>
            <a:ext cx="3190875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2" name="AutoShape 12" descr="data:image/jpeg;base64,/9j/4AAQSkZJRgABAQAAAQABAAD/2wCEAAkGBxQTERUUExQUFhUXGBkbGBcYFxkYFhkYGBcYGBgYGBoYHCgiHRolHRgcITEiJSkrLi8uFx8zODMsNygtLisBCgoKDg0OGhAQGzQkHyQsLCwtLTQsLCwsLCwsLCwsLCwsLCwsLCwsLCwsLCwsLCwsLCwsLCwsLCwsLCwsLCwsLP/AABEIAJYBTwMBIgACEQEDEQH/xAAcAAABBQEBAQAAAAAAAAAAAAAAAwQFBgcCAQj/xABCEAACAQIEAwYCCAIIBwEBAAABAhEAAwQSITEFQVEGEyJhcYEHMhRCUpGhscHwIzQVM2JygpLR4RYkU2OisvHSF//EABoBAQADAQEBAAAAAAAAAAAAAAACAwQBBQb/xAAnEQACAQMEAgICAwEAAAAAAAAAAQIDERIEITFRE0EicQUyYYGhQv/aAAwDAQACEQMRAD8A3Gik714ICzEADcmq/e7b4RTBuUBZKKr+B7YYW64RHljP4VJ/0nb61xySOpNj2imf9Ip1r0cQTrXMkdxY7opovEUPOvfpydaZLs5ix1RSAxSxPL97U3fi1sTJ2/f79a7khZj+ior+n7PX8qTudpbC7tFczj2dwl0TNFQl3tThlPzg6TI2pP8A4vw326tVOTV0iDklsyfoqBHa7DfbobtbhgJz08U+jmceyeoqvjtjhft10va7DH69PFPoZx7J6ioH/i3Dfbo/4tw326eOfQzj2T1FV5u2WFH166Xtfhj9enjn0M49k/RSGFxaXFzIQRS9QJBRRRQBRRRQBRRRQBRRRQBRRRQBRRRQBRRRQBRRRQBRRRQGefGbib2cH4DEg183i+zCSxJnea+g/jv/ACfsa+d7Py+9RZNcFp+HFw/0ja1Oocb/ANk1ta1iHw+McQsebMP/AAatwWstb9jTR4FFNLJXdvDQmdtByEwT5+nnVV4nxhmci28Ks6LoDHKQdT61TwWrcseDOhE8z+Zp0WAiWEHnWZXeM3AZLECdvXf10/SueK9pCMPlzl3LAz9UKCYgfveuxOSNK41xkeG0pERvuMo3Yj63KBzJG4Bqu8Quooy3WifEyTmIB1CtHz3DuR+gJql8A7TvopgkfKW1g8ueoB1jyqNTiN1Lpe42YknKQZzEnU+vWuydyEY23LleRg5dPCB9WZIB0GZhux6DQe1OMBZzZVv2xqJE6wOUjpuPY1HdnuIhiGbUAmOhbYt6AaD18xVxtWVvMsbnX25fp7AVRK5pgyqdpeCi0A9tfAd1DGB10P5z7VVOK3ZJhci6QoM/hW238CAhBE6fpWS9puHm3mMRlaD5giU9Bynyr2vxercZeKf9Hna/TKUc4ERw++gRwQzOYytJAXrpSi4lF8VxS6xGWY3pnhjPka4x58HuK+hcVY8NSDD3es5Z015TtNP8WwzzaBVDEAmfWoxCcvWl8MfsmP7JpJbiL2H19VCoVuEsZzL9npXuGuK2bOzLC+GBMnpTXnqK9NzoNOtRxJXEFRGYi5cZYUkRrLchXeDaWUMxUE6npTHEfPTsielda2ZFPdGtfCnHsXe3nzqCQD1A2NafWQfBlP4ja9fyrX68TVK1RnpUXeIUUUVnLQooooAooooAooooAooooAooooAooooAooooAooooDL/AI7/AMn7Gvnix8p9RX0P8d/5P2NfO9g6GosmuCe7FPGPw5/7n5qRW8YQnOMyiPWawHss8YzDn/ur+dbvjsX3Vq5cmMqkj15Vmrco0UeGMu3vHmX+EsBfrnnHSs8xfFGuNpCjYKNgoqGxfHLt13ZyT+pJ0pph8VBJ6KRVeDJ5om8Redt+sn2pBxmjUHT/AOV7g78rrudPalLVoAjXRokeewqDViXI2S3lYEaTr+/OalMTgUuroQG5xoG//J3pnibMeo2P4x+/OvbEyrDTkf8Af7q42SS9EzwXDsT4hAWBH5LWldnlyrmbc7dI5VQuE3M0HYfsH30irvgLxgVV/wBXNUIrEsRu5qp3bDhSXn8JAuFSvkY8QVv3pIqQ4rxF7dl2tKWYCAB1Ok69N/aq5wi9fdg7hQFIEb5TrJLT4m1Mj7yNqvUmnkiuUFbEpH0UrOkQdR0/2pnxE6D1qy8SsFcSXbMQykKGMqVzMcw6TvpG9R1y5aIOa2Cw6lo+6a+ipfkouCz5PmqumtJ4kSvy/uaVteZ94px4CsBRB18wOUGhcOOR9jof9K1Q1lGpK17fZQ6M4LgTjXafyrpj/wDBXEENGor2I5mtihfdFDqehjc/rKdsKbH+spyTRx9DL2aT8G1/iN7/AJVqXE8d3XdeGc91be8RmnX8Ky74OtNxvf8AKtK47YZu4ygnLftsY5KM0k+VeHrVaq0eppneA4bilgMqm9azMSqrnWWYHKVAnUgiI66U2wXHrVx76Z7YNliD/EU+FVUs5HJQzFT0KmodOEsMNdi1Fx8WXOniZRjAysfLIJ9KVxli5l4hbFu4TdztbIHhIOHtoADPzZlIjyrIXk4nFrBV2F60VT5yLikJ/eM6e9KHH2u773vLfdxPeZlyRtOaYioriGCKjCMluUsuC1tQJA7p0VgvPKzAwNd41qPuYK5m77um7v6Wt3uo8ZUWe77zJ17yHy7+Gd9KAlsDxtLly8A9s2k7rLcDAhjcnTNMbgAR1qTN9cxXMuYDMRIkLtmjpIOvlVRxGGuOcW62HQO+GdRlGZxbuS7QPrQs5TrEdYrvidi7iLmIK2biq2HVFz+HvIuszL/ZzCRDQddYoCfbi1trZezdsOA6KT3oygs6rBZZ8UHQczA0maVv8UsIYe9aU5ssM6g5tDl1O+o08xURxUm9YIt2bikXMN8yZCQt9GIAOpCgE9Ok00x/CSbHEiLU3bpcIY8Tr3SBQD0zT70BYMbxWzaMXLiqYByzLQTA8I11Og6muOKcVWzhnvnZUzANNskkeFfEJDEwIImTtVf4hbZ7+LRRcNp1treKIrtPdwwUs4ynJl0CvvOk1M8WHf4C53Pj7yy3d8i2ZPDvzPnQBc44neWoe0bL27rm5nGUd21tfmnLHjM+lPTxKz3Qu97b7o7XM65N4+aY30qKfD99icNca02VEvf1i/K82gpg7GA0elRp4ddDI5F1VTE4pj3aqzjvHOS4FdWkRI0E+P1oC3WbqsoZSGUiQQQQR1BG4qv4PtR3mDvX+7h7SszWydwAShBj5WA3jqOVSHZ/Ci3ZgC4AXdouZQ3iYsTCABQSSYgRNVrG8Fvf0eptoe+7lrVy3ze25On95Scw/wAQ+tQFiXiN17123bt2z3YSS1xlnOubQBDtSeI44UTFFkGaxEKD8+dFZI00liV/w0ybDKMVfe7ZusGFrIyo7DwpB+Xzrvi3D3uYqwyqe6uBO+nSO4bvbUjzYkUA7w/HM4wmVNcRJIJ+RVQs521IbKvL5qmarnA+GOmLvFli3bzCweovv312PQ5V9qsdAZf8d/5P2NfO1jnX0T8d/wCT9jXztY5+lRZOPBJcBeMTYP8A3U/9hWvfEDEZcIVBILsB6gAzWOcLaL9o9Lif+wrae1fDjfw5CiXUhlHXqB5xWetyi+jwzF77QY/e9PcgFse37++ucbg4ZgeRqZ7N8LVka7d1RTABEiRG45/MNKjKaUbk6dNylYYYJpGnL9/v1p8gkaaEfpvT/HY206sEs2lA0JVcjggSBpv+9agCxnT9zvValkWzhhte5JBoBn9/vSpPhKAhmI2iPUbVH4W2XiRO3+9Xbs1wYMSziF0gdf3H5VTUkiynFsgLNs210BhZk/jSzcZN5cls3c20wVReuiwWPlrU/wBtsSLdgJbVS7TlXQaKP9YFRXB7x7tQFyOQMxaJB5jTl0AiuwatdksXfGIjgcVcV/oxvOtpzDvAzqBB8MzBk7kn05VdrWD7tVS4Q6ADKVXKhHLMJM/lVBxNoi7KifMnfzNXrC3Q1gKWDGJlZgAaxPPXeuyltsXQhbdkX2qsBrWYDVdv7prO+LNzG5IH+laRdfNZM8pB9P8A7WcccWLgXqwj/MDVumleJ5OqhadzjD3RmI5TA9hS166NfKPxImorDt428mauzfkMOo/IVpMjRMd7Mg6jeuGsfZPsajxidCeqqfwp2l+tNDVVKL+L26KKlGM+UNEHjM0q29O/C2+/XnSuA4X3xIW4isDGVzBPPTrXrQ/JUnvLZmZ6WT2RfPg1/WN7/lWt4m+ttGdjCopZj0CiSfuFZz8MeA3cO5LxGu3pV17SYV71tbKg5bjqLrCBltDxPv8AayhP8dedqasalRyjwbqNN044sOzfFmxFotcTu7itDpMxIDr96sp++kuHcd7zFXbOWEWRbefnNsqt4R/ZZgPvpC7hLuHvXLloXL3eWWkErPe2/wCqHLRgxH+EUgvAHsW8O6NcuXLLAssiGFwxfI0GpzM2p5VnLSQHEr9xrncW7ZS2xSXZlNx1+cLCnKAdMxmSDppNO+L442bYcAEm5aSCdP4l1EJ9s0+1R2Be5hu9tmzcuA3He2yZSGFxi5VszDKwYkSdIgz0cdorTvh1yoSwuWHKiCYS8jtGsGAD91ASl68qKWdgqjcsQAPUmm9villkzi7bKZsuYMMuY7LM76jTzphxPEXbluLdm4IdM2ZbZYLOrWwxKlxA367Haon+irri6HtuwfFWLn8TuyWtqLasWCeHTIZEbRvQFjtcWsMrOt22VT5mDCF6Sa4tcassWGcjIAXLKyqsxALMAATO1QPaLCsDimymHTBraIjW6l64VCjmQzIYMA7EgSRzjbTOuIRkvfSbtoFVcWgGt2WGid27LINz6xmWHKgJrF8NsNcaXZHuLmdUusmdVhSxCkbCAWEGIE7U4wGNw5UpZuWittRIRlIRRoNjoND91Q2KN+5fe4mHIAw11Lfe5YdyyEBlB0BjYkTrMU0v4dx3z3lum19EuIWud0nOcoFkSoIMDQnQ+UgWPD8Ys3HFtGLMRm0RsuXWGzREGNDOtK4XiNq4xW3cR2G4VgSNY5eelVvDI5Ki/wB8l+5YezadltBAzJnaBadiG/hg+KPk01pzwLh5VrOa3fU2rZWXdO7WVClUy6sDEjloOelAS/00/Se5gR3Weec58selK4ziFq1He3ESdszBZ9JqOxedMYLgt3HQ2MkoAYbvM0GSOVNOLJfuM2W3cVWs5VyiyGLEuGW61ySqgZSMvVtzpQD3EccS3iDbuPbS33SOpJglmZwYM6iFB0FStq6rAFSCGEggyCDzHUVWcCtyzdtu2HusPolpCVCEq6liynxc9NpG0087P4I2ksrcs/xAl05xlItB7mfuc0zsQNAR/D9KAnaKKKAy/wCO/wDJ+xr52sb+1fRPx3/k/Y18/cHwNy/eW1aRrlx9FRRJP+3mdBUZE4nuDP8AET+8v/sK+g7blbdy6BItoW8pjwj3P61SuyvwrNy8vfsYWC+T+rUj6neT422kJoIOtat2j4Sxw/c2EhPrRufXmTWarusui+ls8ezBHTvGLN8xJJ9TVi7O5LYZHB7t9diYMRqBuDA+4VK3OzmXca0sthVSY5xXm+S+zPUjTxd0Q+J4Nbk91qrEtzmY89a44f2WlpbQchzqxWF1qSsgSKZslgm9yPbhCWVDBJ9wPzpHF9pjZtG41traLoCQJc6wFE67c42mrVctq6gMJEjTqaqPxVw+azZAEAF9B1AWPwn76nC3srqXS2M84xxy5irxusY5KB9UDaPxqQwHGGgBh7j9RUBasw3lUphsPtWiSTKKUncljiLbNJYD1J/I1ZMDxq0MttGDs2hI2AAJ/TaqRxGzBmk+A4mLqtyDr92s1XKPxZa6rWxortHeL11++s64whNy2eYOv+GrfxXiQtMZ1aNB12/Cfzqj4ricsSVbQnYSPbWalpboz6ik5q90vsQw5m4/qa4uiPvos3UDFs+/2gV/Sur5Dahk/wAwrbkjE9NUW9r/AE0xvcbRV849p0/CtS7G8Ew/0cfSLHeXbpJEkggTpBB8MCJPU1Q+CcLF982YQugAglnOw6QK3DgGFCIGYA3CIAGw6x0FUVqm+MWaNNQVspr6IPG/DOy0NZvPbP2GAdQfLUGPUmob/wDnGJVmIuWWBiJzKdBG2U1pdy8trKCZdvvMbnyGtKo+YSNKKciT08HvbYjOwWExNn+HfKMo+VgZIHIGQDV1qM4aoB86kmaBJ0ArVTvjuZKsVGVke0UmL6lM4ZSkZswIK5YmZ2iNZpCzxKy4JW4hAygnMPrmE/zHQdeVWFY7opO9eVBLEASok9WYKo9SSB717fvKilnIVVBJYmAANyT0oDuikMLi0uTkZWgwYOxidfbWl6ARxmFS6hR1zKY021BkEEagggEEaiKRwfDbdti65i5EFndnaN4BckgTyFPKKAKTv2VdSrgMrAgg6gg6EGlKKAYYXhFpHDgOWUEKXuPcyg75c7GOmlP6RxOKS2AXMSYG5JMEwANToCfQE8qTxHEbSEK9xVJ2BME6Tp7CgHVFANcPeUFQSAWkKOpAkx7CaA7ooooAooooDL/jt/Kexpt8F+F2bPD0v21Q4m8GL3CJZVFxlCDXRfCOYkz0pz8dv5P2NcdmFOA4Th7ZgXO7zN1DXWa5B9A0VCTtuTir7FwOJdoAuBUGhaInyUU8TiSCPFI2ms44vxVmymdIMep3PrSuG4iFt2+8JInM3WBsBWbymjxGh47AW7o1GvUb1S+O9lbyq3d5XUjrlYecHp5HlVywd+bYOo9d4pyGDCk6MJ7tHYVpw2T2Muv4R7IUPrIBV4gMI3H+le2sVV+v4JGttaceDWOqzzU8iOVZP2m4jf4diDYdUdHXNbu66pJHiWNGGx1jUHnFZp6d3+Jrhq1b5E7i+KI1tkIaeTAiAeWxkVXeKSyrJJAHMk+R3/elSGKbMFI5gflUHi8ZIyDViYArBNycrI03TRX3tAMQdINSmBwju4CCSYnoPU1JYfsxnbNcYkncDQffvU1bwa2xCCIrbGexSqLuVftFwW+inwZtN1Ij8aqmFuFJBBB6c9DWrYhhlMwfJtgazrjvFASWgBVJygADM3XTlV8PltYhWglvc5xWLuXboUa3bhhV+yOX6mfU9K0Ph3Y7DrZRHQOwHifYk84gzHQVA9huzxW2cRdUm7dHhEgZU852J09BA61dbDHKMxAMcwSB1g6T+/OvQpUVGJ51WvKcv4K/c+H+GJJU3E15MT/7TTDGfDef6u9/mUH8QRV4sMYic3OZEgT0gClDezDTqeUxGhmOc1Z40V5uxm3CezGJwV3vHdDb5kEzm+qYI/XnV24d2nNuXuWrzqdmVCw05DJJj2pTFYAvaK94X00BiSRrMDr+tc4HD3LNlRAI108ySevnWaWnUqu/FjVDUOFHbs54t2utWbLYi4xOg8GzEn5UAO3/ANNUG18TsbcdiBbCCTlAOgHVp6c4p/8AETjpUCwsi64iBEBG3PWTsPc8qrfCcKLSksshDrzD3BGRP7oOp65QOdQlQUHjyy6Goc1k9kvXbNj+GvGsRfuEXgqwNQJJkqGEk+u1Xjj1p3td0g1ukITBhUOrkwR9UEDXdhVU+GXBzZtBrsm8xLuTuC2uX25+c1dMfixaTMY3A1ZVGvUt+knyNWwtbYw1G3K7IvC4W4mGxFgrOUXBbyiFKOpZVUSYyklI6KKbW8LfQmc7OfowVwAALa3V7y2QuzCWJPNSOhpe52lAQuLTMFs965zLCqC4Ya7nwGI38qUu8WdrloIpFs32tl5Xxd2t0MMp1AzpEjXw9N5lYzxGFuPaZSL/AHpvWizZiUCrikYG2CSohBPhGw8WtLYrCXPomMtgXGnvBaDMzsVNtYALEk+Itua745xs2b1tQVygBr075HYW1y+nic+Vs9aXx/FXFvENbTS0r+MkRnRM3y7leU9QdOdAMMThb4NzVyzXLea4oPisANlVRbKkMrHxAGSCSN8o7tJeU2STeuRAysHQEG6fESrkSqRIuTIA2JNPG4tlYBgfls5toXvXdA089QJ8j601v8dYjNbU69wQDEFLt9rYad5ZRPlmHnQDTJiMoI7/ADBJvSWg3BetH+FJiMgu6JoQQDypyLF29d8QxCWjeYwHZDkFhAs5GlVLgmJGu/OnV/jeRmXKzN3mQLyEWkuEyoJjxAbbt01pfDcXD3ETIUzorDP4GOYEwFO5EQddKAjHtXu7ugd+Lxc5mlind98I7oZgJ7rbLDbyc1Okt3hhLgVrjPLZZBV8s6hc7M0xMZjO1eXuIOt+8TmyW+6VUXJDNc0AMidWYayAMvrKn9NE3BaW0TczOrDMAq5FR5zHcFbixpz5UAyXBu922Yvd0t8lSzXAwQ4ZgSSxzZe80GbqRsaluIWmN3DkAkLcYsegNm4sn3IHvT+igKsUxEHL33eZLveyWyz3i5e6zHKDlzZcvLfWKUFi53gYC93a3HyFsxuKDhyJ/ieKO8mM3M9Iqy0UBF8AzhGVw/hIAdu8l/CsnLdJZddIkjSRUpRRQBRRRQFH+I/C/pLYeyRKu4zf3AZf/wAQarXafiGe4wHyjb20FaNx5Qqm6d0Qge+/786ym8RdzERmk6f6VnrvaxooIa4kk2x5U2a+Xyj7P406w0lGHMHaou5oZGx/Csi5saTW8PxhBbSZgqIPnHOpnh9xWUMvOs24RjQ1kIdwQKtvDruUAeKY5CrYTdyuUFYnMbCgsTAiqj234fZxuEKXD3bgg2ngMQ3p9lhoR78qtaXMwIYAqdCDVP7V8GvAG7aOdEBJTUP5kfa/DnXakpJXiKcYt2kUC0L+HtKmItsCBAYaow5Q223LQ0lw+3Nw3Wjov6mr32X43axKmy6qRHiBEiPMH9617xXsjbLgWmKaQqiMu06c9qyygmsvZrh8ZW9ECMeFMEivL+L0kQfeonivZnEKxK3tuRTT86iPo+LzhAFMkAlc2gJ1MUUV2WutvwKcd4pmJVJUR45/GkOw/ZpuIYnvHBGFsnUxoSNQsHc+XoNpqew3YNrsi67IkfV1djzmRAH3+3O/8H4atmwli0uW2mw6nmzHmTvNTWphTj8d2V1qMqkrPj3/ACLDBWmMZB+tN8fw8W4fxEa6ndfLxaR5/wCtTOHsRTDtAkoFjMCYInQyD+ETVmkrVM0pPko1FOnjdLgiDBIbMCI2IgHmI8/MfrSjowDZV13MN4fQz5eR/Gk7V4DQEjLoAQCJ8yP9a7tJDM05hpoCBr5QJnXmeleweWuR2H5E6nfMsQPwFQ/aTitqxZe5cWVAhVB0ZjsOW/4CpC/eKjQNP1gYj3PT3/Oso7V8X+nYqB/L2dAQIzHYt6k6Dy9apqTUS6nBzaSI7Apcv3TeuGblwnL/AGRsWHQAaD/arz2R4QLtwOR/AsHwA7Pd+16L+cdKrWEtEsqAhWuECdgi7Af7c/etEwNw2ba27arlXaZ+8+Z3rHOdueWabZPbhF67NnU1J8X7vKpuZtHGTJmz5yCoy5dZhiOkEzVe7G4l2Y5gB6TVk4pYLpGRbmoJUsVOmsqw2YGCNttxvVtL9TPW/YZWMFhyptZXHe2mUqxuBjbDkMCSZHiunWZ10MUmgwxvg5HDC6wDfxBbF4A5sonKGImTEGSNSa8wmFvpcR2UvC3VjOCyhriMgLNGYgKdfz3pTC8IbM7Ozf1r3EtyoSSCASQuadTzidYq0qJE4K2e80nvdH1JkZckb6COQ6k7k1HWbNl7joLd0jW25zP3ZOQKcwzQWywM0T517wSy9mLZtkIT4TCZlCoJNwpoRICg/MdJpFuG3P8AmVGdWum5kuC4ci57eVWyZtwR0oB19DsMblkhmJtKr5mYzbZrgAzE7zm21GnlS97hlppkRKoujEQLbF0Ag6EMZqFHB7gYuli1bH/LkIjDU2rjM0+ECSG09NYpS3wm7mD3LVq5LXibeaVU3GQq4LLqQFIJiROm5oCSxeBsKju+YBZuMwd84y2whaVOb5FAIG8daVGAtyjeLwwVBdsshSoOUmJg/rvUHiuDXXe6SiDPbxCT4ApNwqbR0GY6KJLHQ7CKVxHC3YmLQGZLSoZWbJR2LHTaQQRlmSIMb0BM3sDabPmHz5c3iI1T5SIPhII3Eaiixw22jBgDmBY5ixJJfLmJk66Ko8gABFQ44EBaabY7xr924SmTMQ124yTnGVvCy+FtB6gU/tm62HdDbQXVthdRFlnNsHw88kmPagJPMKRxmKW3ba4x8KqWMamFEmOulV7C8BYuM6Du+/7zKcg8P0ZrcFbYCznjTUQdzrSOJ7PXDadO7tOWtMlvM0C0e8usCvhMSrrt9gDagLHjMetsqpDszBiAqljCxP5ilsPiFdFdTKsAVPUETsaY8QwL3LtlldkCrcBZcuaWyQIZSCNDy5Co65wdxdt5EGS01oK3gnu1ADZmYZy0k6CBHU6UBY8w6iiarK9nitmwoRZWTdVcnjYqQGJdSGIJO/2jG0V6ez5gnKpcDDBCWzle6Kl4YgGYHzQCaAsGHxKuuZTIzMs6jVGKMNfMEUtVZbhDC1kFoZlvXXUju8pztcKEq2hXK4UzBHLarHanKM0TAmNpjWPKgK/23vMMOygSGUg/dWMSQTqQRqDW49prGe1G3n0PnWNcSwcEiRmUkGDoRyrNW5NNHgRweJLE8m5+o/Q05uFbikxDDeoYuyNIBI2NSGFueKQDB8qzSj7L0zzh+LNpwTqs6j3rQcPxpGC5TCkxJ5VnuItSdjRYZl0M/jT6BtJxAQQCJrpbysBv/r/tWdcK4mdAS3vJqexnHQoCKJY7n7I8/Ouyq2V2I0ruyO+1PDLNzNklLrABmtwDoZUtpqR++VN7dm74CXMqZB5/KV+6Cad4OCJNPAwG1YZSnN3vY3xSgseRgMG5EFtCZiBvt60th+FKvICnDX6RbEE7Co4r3uMn9DkWkWmuN41asiXZVHUmB95rtVJ3B9KXW2DoV9oq2MH6KZTXvcq1/t3h2LLauoTyLSEP+KIqt8efGYpFW3et21kMWV2ZiwJgBlUZVAq68T7EYO/JayFY/WSUb71396q2N+FJBnD4l18riz/5LBrbTwjytzNKcnt66Kxbu8WwxkBbw6jK/wB+xpxZ+IRQgYnDFSOayD6ww396WxHZXi2HMrN1f7Dkn/K9RmK47fXwYqx7XLZB++K0xrv0yp0qT5uv9HHH+2QxFkWMIXz3TlaQQVXnvzO2h2FRy4NbKhBrk3/tXI29AP0FNxjQhLWLCox+sNY9KtvY/gD3Ct68pyrqikbk/WI/HXc+lQnUb3fosUYU4uMHdvl9L+ys8Q4XidHCq4IkqrAtJ6jfToJrQ+zGFvnDr35AblIJbLH1pjX8anUsRsKUW0ehrNKplszsYKJJ9krDK5kiPKrdVf7N4YiSasFbaP6GSt+4UUUVaVBRRRQBRRRQBRRRQBRRRQBRRRQBRRRQBRRRQBRRRQHNxARBEio272ew7GTbFSlFctc7ch/+GcN/0x+NC9mMMNrY+81MUUxQuyJPZzD/APTH30Hs5h/+mPvqWopiuhkyLXs/YGyfjQvALAM5NfU1KUVzCPR1TkvYyXhdsfVrscPt9KdUVzxx6O+SXY0PDrf2a9XAWxstOqKeOPRzOXYgMGnSvRhl6UtRXcV0cyfYl3C9KPo69KVoruK6GTEvo69KSvcPtuIZFYdCAfzp1RXMY9DJkQOzGEBkWLYPkI/Knq8OtjZRTqiu4oZMbfQU+zR9BTpTmiuYR6O5Ps5RANBXVFFSIhRRRQBRRRQBRRRQBRRRQBRRRQBRRRQBRRRQBRRRQBRRRQBRRRQBRRRQBRRRQBRRRQBRRRQBRRRQBRRRQBRRRQBRRRQBRRRQBRRRQBRRRQBRRRQBRRRQBRRRQBRRRQBRRRQBRRRQBRRRQBRRRQBRRRQH/9k="/>
          <p:cNvSpPr>
            <a:spLocks noChangeAspect="1" noChangeArrowheads="1"/>
          </p:cNvSpPr>
          <p:nvPr/>
        </p:nvSpPr>
        <p:spPr bwMode="auto">
          <a:xfrm>
            <a:off x="0" y="-685800"/>
            <a:ext cx="3190875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4" name="AutoShape 14" descr="data:image/jpeg;base64,/9j/4AAQSkZJRgABAQAAAQABAAD/2wCEAAkGBxQTERUUExQUFhUXGBkbGBcYFxkYFhkYGBcYGBgYGBoYHCgiHRolHRgcITEiJSkrLi8uFx8zODMsNygtLisBCgoKDg0OGhAQGzQkHyQsLCwtLTQsLCwsLCwsLCwsLCwsLCwsLCwsLCwsLCwsLCwsLCwsLCwsLCwsLCwsLCwsLP/AABEIAJYBTwMBIgACEQEDEQH/xAAcAAABBQEBAQAAAAAAAAAAAAAAAwQFBgcCAQj/xABCEAACAQIEAwYCCAIIBwEBAAABAhEAAwQSITEFQVEGEyJhcYEHMhRCUpGhscHwIzQVM2JygpLR4RYkU2OisvHSF//EABoBAQADAQEBAAAAAAAAAAAAAAACAwQBBQb/xAAnEQACAQMEAgICAwEAAAAAAAAAAQIDERIEITFRE0EicQUyYYGhQv/aAAwDAQACEQMRAD8A3Gik714ICzEADcmq/e7b4RTBuUBZKKr+B7YYW64RHljP4VJ/0nb61xySOpNj2imf9Ip1r0cQTrXMkdxY7opovEUPOvfpydaZLs5ix1RSAxSxPL97U3fi1sTJ2/f79a7khZj+ior+n7PX8qTudpbC7tFczj2dwl0TNFQl3tThlPzg6TI2pP8A4vw326tVOTV0iDklsyfoqBHa7DfbobtbhgJz08U+jmceyeoqvjtjhft10va7DH69PFPoZx7J6ioH/i3Dfbo/4tw326eOfQzj2T1FV5u2WFH166Xtfhj9enjn0M49k/RSGFxaXFzIQRS9QJBRRRQBRRRQBRRRQBRRRQBRRRQBRRRQBRRRQBRRRQBRRRQGefGbib2cH4DEg183i+zCSxJnea+g/jv/ACfsa+d7Py+9RZNcFp+HFw/0ja1Oocb/ANk1ta1iHw+McQsebMP/AAatwWstb9jTR4FFNLJXdvDQmdtByEwT5+nnVV4nxhmci28Ks6LoDHKQdT61TwWrcseDOhE8z+Zp0WAiWEHnWZXeM3AZLECdvXf10/SueK9pCMPlzl3LAz9UKCYgfveuxOSNK41xkeG0pERvuMo3Yj63KBzJG4Bqu8Quooy3WifEyTmIB1CtHz3DuR+gJql8A7TvopgkfKW1g8ueoB1jyqNTiN1Lpe42YknKQZzEnU+vWuydyEY23LleRg5dPCB9WZIB0GZhux6DQe1OMBZzZVv2xqJE6wOUjpuPY1HdnuIhiGbUAmOhbYt6AaD18xVxtWVvMsbnX25fp7AVRK5pgyqdpeCi0A9tfAd1DGB10P5z7VVOK3ZJhci6QoM/hW238CAhBE6fpWS9puHm3mMRlaD5giU9Bynyr2vxercZeKf9Hna/TKUc4ERw++gRwQzOYytJAXrpSi4lF8VxS6xGWY3pnhjPka4x58HuK+hcVY8NSDD3es5Z015TtNP8WwzzaBVDEAmfWoxCcvWl8MfsmP7JpJbiL2H19VCoVuEsZzL9npXuGuK2bOzLC+GBMnpTXnqK9NzoNOtRxJXEFRGYi5cZYUkRrLchXeDaWUMxUE6npTHEfPTsielda2ZFPdGtfCnHsXe3nzqCQD1A2NafWQfBlP4ja9fyrX68TVK1RnpUXeIUUUVnLQooooAooooAooooAooooAooooAooooAooooAooooDL/AI7/AMn7Gvnix8p9RX0P8d/5P2NfO9g6GosmuCe7FPGPw5/7n5qRW8YQnOMyiPWawHss8YzDn/ur+dbvjsX3Vq5cmMqkj15Vmrco0UeGMu3vHmX+EsBfrnnHSs8xfFGuNpCjYKNgoqGxfHLt13ZyT+pJ0pph8VBJ6KRVeDJ5om8Redt+sn2pBxmjUHT/AOV7g78rrudPalLVoAjXRokeewqDViXI2S3lYEaTr+/OalMTgUuroQG5xoG//J3pnibMeo2P4x+/OvbEyrDTkf8Af7q42SS9EzwXDsT4hAWBH5LWldnlyrmbc7dI5VQuE3M0HYfsH30irvgLxgVV/wBXNUIrEsRu5qp3bDhSXn8JAuFSvkY8QVv3pIqQ4rxF7dl2tKWYCAB1Ok69N/aq5wi9fdg7hQFIEb5TrJLT4m1Mj7yNqvUmnkiuUFbEpH0UrOkQdR0/2pnxE6D1qy8SsFcSXbMQykKGMqVzMcw6TvpG9R1y5aIOa2Cw6lo+6a+ipfkouCz5PmqumtJ4kSvy/uaVteZ94px4CsBRB18wOUGhcOOR9jof9K1Q1lGpK17fZQ6M4LgTjXafyrpj/wDBXEENGor2I5mtihfdFDqehjc/rKdsKbH+spyTRx9DL2aT8G1/iN7/AJVqXE8d3XdeGc91be8RmnX8Ky74OtNxvf8AKtK47YZu4ygnLftsY5KM0k+VeHrVaq0eppneA4bilgMqm9azMSqrnWWYHKVAnUgiI66U2wXHrVx76Z7YNliD/EU+FVUs5HJQzFT0KmodOEsMNdi1Fx8WXOniZRjAysfLIJ9KVxli5l4hbFu4TdztbIHhIOHtoADPzZlIjyrIXk4nFrBV2F60VT5yLikJ/eM6e9KHH2u773vLfdxPeZlyRtOaYioriGCKjCMluUsuC1tQJA7p0VgvPKzAwNd41qPuYK5m77um7v6Wt3uo8ZUWe77zJ17yHy7+Gd9KAlsDxtLly8A9s2k7rLcDAhjcnTNMbgAR1qTN9cxXMuYDMRIkLtmjpIOvlVRxGGuOcW62HQO+GdRlGZxbuS7QPrQs5TrEdYrvidi7iLmIK2biq2HVFz+HvIuszL/ZzCRDQddYoCfbi1trZezdsOA6KT3oygs6rBZZ8UHQczA0maVv8UsIYe9aU5ssM6g5tDl1O+o08xURxUm9YIt2bikXMN8yZCQt9GIAOpCgE9Ok00x/CSbHEiLU3bpcIY8Tr3SBQD0zT70BYMbxWzaMXLiqYByzLQTA8I11Og6muOKcVWzhnvnZUzANNskkeFfEJDEwIImTtVf4hbZ7+LRRcNp1treKIrtPdwwUs4ynJl0CvvOk1M8WHf4C53Pj7yy3d8i2ZPDvzPnQBc44neWoe0bL27rm5nGUd21tfmnLHjM+lPTxKz3Qu97b7o7XM65N4+aY30qKfD99icNca02VEvf1i/K82gpg7GA0elRp4ddDI5F1VTE4pj3aqzjvHOS4FdWkRI0E+P1oC3WbqsoZSGUiQQQQR1BG4qv4PtR3mDvX+7h7SszWydwAShBj5WA3jqOVSHZ/Ci3ZgC4AXdouZQ3iYsTCABQSSYgRNVrG8Fvf0eptoe+7lrVy3ze25On95Scw/wAQ+tQFiXiN17123bt2z3YSS1xlnOubQBDtSeI44UTFFkGaxEKD8+dFZI00liV/w0ybDKMVfe7ZusGFrIyo7DwpB+Xzrvi3D3uYqwyqe6uBO+nSO4bvbUjzYkUA7w/HM4wmVNcRJIJ+RVQs521IbKvL5qmarnA+GOmLvFli3bzCweovv312PQ5V9qsdAZf8d/5P2NfO1jnX0T8d/wCT9jXztY5+lRZOPBJcBeMTYP8A3U/9hWvfEDEZcIVBILsB6gAzWOcLaL9o9Lif+wrae1fDjfw5CiXUhlHXqB5xWetyi+jwzF77QY/e9PcgFse37++ucbg4ZgeRqZ7N8LVka7d1RTABEiRG45/MNKjKaUbk6dNylYYYJpGnL9/v1p8gkaaEfpvT/HY206sEs2lA0JVcjggSBpv+9agCxnT9zvValkWzhhte5JBoBn9/vSpPhKAhmI2iPUbVH4W2XiRO3+9Xbs1wYMSziF0gdf3H5VTUkiynFsgLNs210BhZk/jSzcZN5cls3c20wVReuiwWPlrU/wBtsSLdgJbVS7TlXQaKP9YFRXB7x7tQFyOQMxaJB5jTl0AiuwatdksXfGIjgcVcV/oxvOtpzDvAzqBB8MzBk7kn05VdrWD7tVS4Q6ADKVXKhHLMJM/lVBxNoi7KifMnfzNXrC3Q1gKWDGJlZgAaxPPXeuyltsXQhbdkX2qsBrWYDVdv7prO+LNzG5IH+laRdfNZM8pB9P8A7WcccWLgXqwj/MDVumleJ5OqhadzjD3RmI5TA9hS166NfKPxImorDt428mauzfkMOo/IVpMjRMd7Mg6jeuGsfZPsajxidCeqqfwp2l+tNDVVKL+L26KKlGM+UNEHjM0q29O/C2+/XnSuA4X3xIW4isDGVzBPPTrXrQ/JUnvLZmZ6WT2RfPg1/WN7/lWt4m+ttGdjCopZj0CiSfuFZz8MeA3cO5LxGu3pV17SYV71tbKg5bjqLrCBltDxPv8AayhP8dedqasalRyjwbqNN044sOzfFmxFotcTu7itDpMxIDr96sp++kuHcd7zFXbOWEWRbefnNsqt4R/ZZgPvpC7hLuHvXLloXL3eWWkErPe2/wCqHLRgxH+EUgvAHsW8O6NcuXLLAssiGFwxfI0GpzM2p5VnLSQHEr9xrncW7ZS2xSXZlNx1+cLCnKAdMxmSDppNO+L442bYcAEm5aSCdP4l1EJ9s0+1R2Be5hu9tmzcuA3He2yZSGFxi5VszDKwYkSdIgz0cdorTvh1yoSwuWHKiCYS8jtGsGAD91ASl68qKWdgqjcsQAPUmm9villkzi7bKZsuYMMuY7LM76jTzphxPEXbluLdm4IdM2ZbZYLOrWwxKlxA367Haon+irri6HtuwfFWLn8TuyWtqLasWCeHTIZEbRvQFjtcWsMrOt22VT5mDCF6Sa4tcassWGcjIAXLKyqsxALMAATO1QPaLCsDimymHTBraIjW6l64VCjmQzIYMA7EgSRzjbTOuIRkvfSbtoFVcWgGt2WGid27LINz6xmWHKgJrF8NsNcaXZHuLmdUusmdVhSxCkbCAWEGIE7U4wGNw5UpZuWittRIRlIRRoNjoND91Q2KN+5fe4mHIAw11Lfe5YdyyEBlB0BjYkTrMU0v4dx3z3lum19EuIWud0nOcoFkSoIMDQnQ+UgWPD8Ys3HFtGLMRm0RsuXWGzREGNDOtK4XiNq4xW3cR2G4VgSNY5eelVvDI5Ki/wB8l+5YezadltBAzJnaBadiG/hg+KPk01pzwLh5VrOa3fU2rZWXdO7WVClUy6sDEjloOelAS/00/Se5gR3Weec58selK4ziFq1He3ESdszBZ9JqOxedMYLgt3HQ2MkoAYbvM0GSOVNOLJfuM2W3cVWs5VyiyGLEuGW61ySqgZSMvVtzpQD3EccS3iDbuPbS33SOpJglmZwYM6iFB0FStq6rAFSCGEggyCDzHUVWcCtyzdtu2HusPolpCVCEq6liynxc9NpG0087P4I2ksrcs/xAl05xlItB7mfuc0zsQNAR/D9KAnaKKKAy/wCO/wDJ+xr52sb+1fRPx3/k/Y18/cHwNy/eW1aRrlx9FRRJP+3mdBUZE4nuDP8AET+8v/sK+g7blbdy6BItoW8pjwj3P61SuyvwrNy8vfsYWC+T+rUj6neT422kJoIOtat2j4Sxw/c2EhPrRufXmTWarusui+ls8ezBHTvGLN8xJJ9TVi7O5LYZHB7t9diYMRqBuDA+4VK3OzmXca0sthVSY5xXm+S+zPUjTxd0Q+J4Nbk91qrEtzmY89a44f2WlpbQchzqxWF1qSsgSKZslgm9yPbhCWVDBJ9wPzpHF9pjZtG41traLoCQJc6wFE67c42mrVctq6gMJEjTqaqPxVw+azZAEAF9B1AWPwn76nC3srqXS2M84xxy5irxusY5KB9UDaPxqQwHGGgBh7j9RUBasw3lUphsPtWiSTKKUncljiLbNJYD1J/I1ZMDxq0MttGDs2hI2AAJ/TaqRxGzBmk+A4mLqtyDr92s1XKPxZa6rWxortHeL11++s64whNy2eYOv+GrfxXiQtMZ1aNB12/Cfzqj4ricsSVbQnYSPbWalpboz6ik5q90vsQw5m4/qa4uiPvos3UDFs+/2gV/Sur5Dahk/wAwrbkjE9NUW9r/AE0xvcbRV849p0/CtS7G8Ew/0cfSLHeXbpJEkggTpBB8MCJPU1Q+CcLF982YQugAglnOw6QK3DgGFCIGYA3CIAGw6x0FUVqm+MWaNNQVspr6IPG/DOy0NZvPbP2GAdQfLUGPUmob/wDnGJVmIuWWBiJzKdBG2U1pdy8trKCZdvvMbnyGtKo+YSNKKciT08HvbYjOwWExNn+HfKMo+VgZIHIGQDV1qM4aoB86kmaBJ0ArVTvjuZKsVGVke0UmL6lM4ZSkZswIK5YmZ2iNZpCzxKy4JW4hAygnMPrmE/zHQdeVWFY7opO9eVBLEASok9WYKo9SSB717fvKilnIVVBJYmAANyT0oDuikMLi0uTkZWgwYOxidfbWl6ARxmFS6hR1zKY021BkEEagggEEaiKRwfDbdti65i5EFndnaN4BckgTyFPKKAKTv2VdSrgMrAgg6gg6EGlKKAYYXhFpHDgOWUEKXuPcyg75c7GOmlP6RxOKS2AXMSYG5JMEwANToCfQE8qTxHEbSEK9xVJ2BME6Tp7CgHVFANcPeUFQSAWkKOpAkx7CaA7ooooAooooDL/jt/Kexpt8F+F2bPD0v21Q4m8GL3CJZVFxlCDXRfCOYkz0pz8dv5P2NcdmFOA4Th7ZgXO7zN1DXWa5B9A0VCTtuTir7FwOJdoAuBUGhaInyUU8TiSCPFI2ms44vxVmymdIMep3PrSuG4iFt2+8JInM3WBsBWbymjxGh47AW7o1GvUb1S+O9lbyq3d5XUjrlYecHp5HlVywd+bYOo9d4pyGDCk6MJ7tHYVpw2T2Muv4R7IUPrIBV4gMI3H+le2sVV+v4JGttaceDWOqzzU8iOVZP2m4jf4diDYdUdHXNbu66pJHiWNGGx1jUHnFZp6d3+Jrhq1b5E7i+KI1tkIaeTAiAeWxkVXeKSyrJJAHMk+R3/elSGKbMFI5gflUHi8ZIyDViYArBNycrI03TRX3tAMQdINSmBwju4CCSYnoPU1JYfsxnbNcYkncDQffvU1bwa2xCCIrbGexSqLuVftFwW+inwZtN1Ij8aqmFuFJBBB6c9DWrYhhlMwfJtgazrjvFASWgBVJygADM3XTlV8PltYhWglvc5xWLuXboUa3bhhV+yOX6mfU9K0Ph3Y7DrZRHQOwHifYk84gzHQVA9huzxW2cRdUm7dHhEgZU852J09BA61dbDHKMxAMcwSB1g6T+/OvQpUVGJ51WvKcv4K/c+H+GJJU3E15MT/7TTDGfDef6u9/mUH8QRV4sMYic3OZEgT0gClDezDTqeUxGhmOc1Z40V5uxm3CezGJwV3vHdDb5kEzm+qYI/XnV24d2nNuXuWrzqdmVCw05DJJj2pTFYAvaK94X00BiSRrMDr+tc4HD3LNlRAI108ySevnWaWnUqu/FjVDUOFHbs54t2utWbLYi4xOg8GzEn5UAO3/ANNUG18TsbcdiBbCCTlAOgHVp6c4p/8AETjpUCwsi64iBEBG3PWTsPc8qrfCcKLSksshDrzD3BGRP7oOp65QOdQlQUHjyy6Goc1k9kvXbNj+GvGsRfuEXgqwNQJJkqGEk+u1Xjj1p3td0g1ukITBhUOrkwR9UEDXdhVU+GXBzZtBrsm8xLuTuC2uX25+c1dMfixaTMY3A1ZVGvUt+knyNWwtbYw1G3K7IvC4W4mGxFgrOUXBbyiFKOpZVUSYyklI6KKbW8LfQmc7OfowVwAALa3V7y2QuzCWJPNSOhpe52lAQuLTMFs965zLCqC4Ya7nwGI38qUu8WdrloIpFs32tl5Xxd2t0MMp1AzpEjXw9N5lYzxGFuPaZSL/AHpvWizZiUCrikYG2CSohBPhGw8WtLYrCXPomMtgXGnvBaDMzsVNtYALEk+Itua745xs2b1tQVygBr075HYW1y+nic+Vs9aXx/FXFvENbTS0r+MkRnRM3y7leU9QdOdAMMThb4NzVyzXLea4oPisANlVRbKkMrHxAGSCSN8o7tJeU2STeuRAysHQEG6fESrkSqRIuTIA2JNPG4tlYBgfls5toXvXdA089QJ8j601v8dYjNbU69wQDEFLt9rYad5ZRPlmHnQDTJiMoI7/ADBJvSWg3BetH+FJiMgu6JoQQDypyLF29d8QxCWjeYwHZDkFhAs5GlVLgmJGu/OnV/jeRmXKzN3mQLyEWkuEyoJjxAbbt01pfDcXD3ETIUzorDP4GOYEwFO5EQddKAjHtXu7ugd+Lxc5mlind98I7oZgJ7rbLDbyc1Okt3hhLgVrjPLZZBV8s6hc7M0xMZjO1eXuIOt+8TmyW+6VUXJDNc0AMidWYayAMvrKn9NE3BaW0TczOrDMAq5FR5zHcFbixpz5UAyXBu922Yvd0t8lSzXAwQ4ZgSSxzZe80GbqRsaluIWmN3DkAkLcYsegNm4sn3IHvT+igKsUxEHL33eZLveyWyz3i5e6zHKDlzZcvLfWKUFi53gYC93a3HyFsxuKDhyJ/ieKO8mM3M9Iqy0UBF8AzhGVw/hIAdu8l/CsnLdJZddIkjSRUpRRQBRRRQFH+I/C/pLYeyRKu4zf3AZf/wAQarXafiGe4wHyjb20FaNx5Qqm6d0Qge+/786ym8RdzERmk6f6VnrvaxooIa4kk2x5U2a+Xyj7P406w0lGHMHaou5oZGx/Csi5saTW8PxhBbSZgqIPnHOpnh9xWUMvOs24RjQ1kIdwQKtvDruUAeKY5CrYTdyuUFYnMbCgsTAiqj234fZxuEKXD3bgg2ngMQ3p9lhoR78qtaXMwIYAqdCDVP7V8GvAG7aOdEBJTUP5kfa/DnXakpJXiKcYt2kUC0L+HtKmItsCBAYaow5Q223LQ0lw+3Nw3Wjov6mr32X43axKmy6qRHiBEiPMH9617xXsjbLgWmKaQqiMu06c9qyygmsvZrh8ZW9ECMeFMEivL+L0kQfeonivZnEKxK3tuRTT86iPo+LzhAFMkAlc2gJ1MUUV2WutvwKcd4pmJVJUR45/GkOw/ZpuIYnvHBGFsnUxoSNQsHc+XoNpqew3YNrsi67IkfV1djzmRAH3+3O/8H4atmwli0uW2mw6nmzHmTvNTWphTj8d2V1qMqkrPj3/ACLDBWmMZB+tN8fw8W4fxEa6ndfLxaR5/wCtTOHsRTDtAkoFjMCYInQyD+ETVmkrVM0pPko1FOnjdLgiDBIbMCI2IgHmI8/MfrSjowDZV13MN4fQz5eR/Gk7V4DQEjLoAQCJ8yP9a7tJDM05hpoCBr5QJnXmeleweWuR2H5E6nfMsQPwFQ/aTitqxZe5cWVAhVB0ZjsOW/4CpC/eKjQNP1gYj3PT3/Oso7V8X+nYqB/L2dAQIzHYt6k6Dy9apqTUS6nBzaSI7Apcv3TeuGblwnL/AGRsWHQAaD/arz2R4QLtwOR/AsHwA7Pd+16L+cdKrWEtEsqAhWuECdgi7Af7c/etEwNw2ba27arlXaZ+8+Z3rHOdueWabZPbhF67NnU1J8X7vKpuZtHGTJmz5yCoy5dZhiOkEzVe7G4l2Y5gB6TVk4pYLpGRbmoJUsVOmsqw2YGCNttxvVtL9TPW/YZWMFhyptZXHe2mUqxuBjbDkMCSZHiunWZ10MUmgwxvg5HDC6wDfxBbF4A5sonKGImTEGSNSa8wmFvpcR2UvC3VjOCyhriMgLNGYgKdfz3pTC8IbM7Ozf1r3EtyoSSCASQuadTzidYq0qJE4K2e80nvdH1JkZckb6COQ6k7k1HWbNl7joLd0jW25zP3ZOQKcwzQWywM0T517wSy9mLZtkIT4TCZlCoJNwpoRICg/MdJpFuG3P8AmVGdWum5kuC4ci57eVWyZtwR0oB19DsMblkhmJtKr5mYzbZrgAzE7zm21GnlS97hlppkRKoujEQLbF0Ag6EMZqFHB7gYuli1bH/LkIjDU2rjM0+ECSG09NYpS3wm7mD3LVq5LXibeaVU3GQq4LLqQFIJiROm5oCSxeBsKju+YBZuMwd84y2whaVOb5FAIG8daVGAtyjeLwwVBdsshSoOUmJg/rvUHiuDXXe6SiDPbxCT4ApNwqbR0GY6KJLHQ7CKVxHC3YmLQGZLSoZWbJR2LHTaQQRlmSIMb0BM3sDabPmHz5c3iI1T5SIPhII3Eaiixw22jBgDmBY5ixJJfLmJk66Ko8gABFQ44EBaabY7xr924SmTMQ124yTnGVvCy+FtB6gU/tm62HdDbQXVthdRFlnNsHw88kmPagJPMKRxmKW3ba4x8KqWMamFEmOulV7C8BYuM6Du+/7zKcg8P0ZrcFbYCznjTUQdzrSOJ7PXDadO7tOWtMlvM0C0e8usCvhMSrrt9gDagLHjMetsqpDszBiAqljCxP5ilsPiFdFdTKsAVPUETsaY8QwL3LtlldkCrcBZcuaWyQIZSCNDy5Co65wdxdt5EGS01oK3gnu1ADZmYZy0k6CBHU6UBY8w6iiarK9nitmwoRZWTdVcnjYqQGJdSGIJO/2jG0V6ez5gnKpcDDBCWzle6Kl4YgGYHzQCaAsGHxKuuZTIzMs6jVGKMNfMEUtVZbhDC1kFoZlvXXUju8pztcKEq2hXK4UzBHLarHanKM0TAmNpjWPKgK/23vMMOygSGUg/dWMSQTqQRqDW49prGe1G3n0PnWNcSwcEiRmUkGDoRyrNW5NNHgRweJLE8m5+o/Q05uFbikxDDeoYuyNIBI2NSGFueKQDB8qzSj7L0zzh+LNpwTqs6j3rQcPxpGC5TCkxJ5VnuItSdjRYZl0M/jT6BtJxAQQCJrpbysBv/r/tWdcK4mdAS3vJqexnHQoCKJY7n7I8/Ouyq2V2I0ruyO+1PDLNzNklLrABmtwDoZUtpqR++VN7dm74CXMqZB5/KV+6Cad4OCJNPAwG1YZSnN3vY3xSgseRgMG5EFtCZiBvt60th+FKvICnDX6RbEE7Co4r3uMn9DkWkWmuN41asiXZVHUmB95rtVJ3B9KXW2DoV9oq2MH6KZTXvcq1/t3h2LLauoTyLSEP+KIqt8efGYpFW3et21kMWV2ZiwJgBlUZVAq68T7EYO/JayFY/WSUb71396q2N+FJBnD4l18riz/5LBrbTwjytzNKcnt66Kxbu8WwxkBbw6jK/wB+xpxZ+IRQgYnDFSOayD6ww396WxHZXi2HMrN1f7Dkn/K9RmK47fXwYqx7XLZB++K0xrv0yp0qT5uv9HHH+2QxFkWMIXz3TlaQQVXnvzO2h2FRy4NbKhBrk3/tXI29AP0FNxjQhLWLCox+sNY9KtvY/gD3Ct68pyrqikbk/WI/HXc+lQnUb3fosUYU4uMHdvl9L+ys8Q4XidHCq4IkqrAtJ6jfToJrQ+zGFvnDr35AblIJbLH1pjX8anUsRsKUW0ehrNKplszsYKJJ9krDK5kiPKrdVf7N4YiSasFbaP6GSt+4UUUVaVBRRRQBRRRQBRRRQBRRRQBRRRQBRRRQBRRRQBRRRQHNxARBEio272ew7GTbFSlFctc7ch/+GcN/0x+NC9mMMNrY+81MUUxQuyJPZzD/APTH30Hs5h/+mPvqWopiuhkyLXs/YGyfjQvALAM5NfU1KUVzCPR1TkvYyXhdsfVrscPt9KdUVzxx6O+SXY0PDrf2a9XAWxstOqKeOPRzOXYgMGnSvRhl6UtRXcV0cyfYl3C9KPo69KVoruK6GTEvo69KSvcPtuIZFYdCAfzp1RXMY9DJkQOzGEBkWLYPkI/Knq8OtjZRTqiu4oZMbfQU+zR9BTpTmiuYR6O5Ps5RANBXVFFSIhRRRQBRRRQBRRRQBRRRQBRRRQBRRRQBRRRQBRRRQBRRRQBRRRQBRRRQBRRRQBRRRQBRRRQBRRRQBRRRQBRRRQBRRRQBRRRQBRRRQBRRRQBRRRQBRRRQBRRRQBRRRQBRRRQBRRRQBRRRQBRRRQBRRRQH/9k="/>
          <p:cNvSpPr>
            <a:spLocks noChangeAspect="1" noChangeArrowheads="1"/>
          </p:cNvSpPr>
          <p:nvPr/>
        </p:nvSpPr>
        <p:spPr bwMode="auto">
          <a:xfrm>
            <a:off x="0" y="-685800"/>
            <a:ext cx="3190875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76" name="Picture 16" descr="http://www.prentrom.com/images/features/aaclangl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038166" cy="406717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914400" y="304800"/>
            <a:ext cx="693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AAC Language Lab</a:t>
            </a:r>
            <a:endParaRPr lang="en-US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applab.prentrom.com/images/can-do-clu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905000"/>
            <a:ext cx="4676046" cy="24471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4" descr="PRC AppLab">
            <a:hlinkClick r:id="rId3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304800"/>
            <a:ext cx="6634163" cy="10668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667000" y="5181600"/>
            <a:ext cx="3810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3"/>
              </a:rPr>
              <a:t>applab.pretrom.com</a:t>
            </a:r>
            <a:endParaRPr lang="en-US" sz="3200" dirty="0" smtClean="0"/>
          </a:p>
          <a:p>
            <a:pPr algn="ctr"/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Words for Life</a:t>
            </a:r>
            <a:r>
              <a:rPr lang="en-US" b="1" baseline="30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™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NOVA Edition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Features the WFL 84-location vocabulary on an Android platform in a durable, sleek portable device</a:t>
            </a:r>
            <a:endParaRPr lang="en-US" baseline="30000" dirty="0" smtClean="0"/>
          </a:p>
          <a:p>
            <a:endParaRPr lang="en-US" baseline="30000" dirty="0" smtClean="0"/>
          </a:p>
          <a:p>
            <a:r>
              <a:rPr lang="en-US" dirty="0" smtClean="0"/>
              <a:t>Vocabulary Builder</a:t>
            </a:r>
            <a:r>
              <a:rPr lang="en-US" baseline="30000" dirty="0" smtClean="0"/>
              <a:t>™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Word Finder</a:t>
            </a:r>
            <a:r>
              <a:rPr lang="en-US" baseline="30000" dirty="0" smtClean="0"/>
              <a:t>™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10.1" capacitive touch screen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Built-in front and rear cameras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/>
          <a:lstStyle/>
          <a:p>
            <a:fld id="{8BD52AB8-F0DE-4EC0-96A7-DEEFF7361CD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" name="Picture 2" descr="Words for Life&lt;sup&gt;™&lt;/sup&gt; NOVA Editio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362200"/>
            <a:ext cx="3200400" cy="2460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Words For Life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304800" y="1600200"/>
            <a:ext cx="4040188" cy="3951288"/>
          </a:xfrm>
        </p:spPr>
        <p:txBody>
          <a:bodyPr/>
          <a:lstStyle/>
          <a:p>
            <a:r>
              <a:rPr lang="en-US" sz="1600" dirty="0" smtClean="0"/>
              <a:t>Therapeutic approach based on neurological and motor learning principles as well as clinical experiences </a:t>
            </a:r>
          </a:p>
          <a:p>
            <a:endParaRPr lang="en-US" sz="1600" dirty="0" smtClean="0"/>
          </a:p>
          <a:p>
            <a:r>
              <a:rPr lang="en-US" sz="1600" dirty="0" smtClean="0"/>
              <a:t>Addresses the language development and communication needs of children with autism or other developmental disabilities.</a:t>
            </a:r>
          </a:p>
          <a:p>
            <a:endParaRPr lang="en-US" sz="1600" dirty="0" smtClean="0"/>
          </a:p>
          <a:p>
            <a:r>
              <a:rPr lang="en-US" sz="1600" dirty="0" smtClean="0"/>
              <a:t>More than 10,000 parents, caregivers, teachers, and clinicians have been trained worldwide in this approach </a:t>
            </a:r>
          </a:p>
          <a:p>
            <a:endParaRPr lang="en-US" sz="180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5562600" y="5029200"/>
            <a:ext cx="2438400" cy="639762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aacapps.com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0962" name="Picture 2" descr="http://2.bp.blogspot.com/-J_vbVowScjc/UHMSr1blb_I/AAAAAAAABFw/p0Kpk6OCSa0/s200/LWfL+logo.tif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152400"/>
            <a:ext cx="1371600" cy="1336067"/>
          </a:xfrm>
          <a:prstGeom prst="rect">
            <a:avLst/>
          </a:prstGeom>
          <a:noFill/>
        </p:spPr>
      </p:pic>
      <p:pic>
        <p:nvPicPr>
          <p:cNvPr id="16" name="Picture 4" descr="http://aacapps.com/lamp/img/lamp-app-ipad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600200"/>
            <a:ext cx="4041775" cy="3105785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PTBrand2">
  <a:themeElements>
    <a:clrScheme name="PPTBrand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PTBrand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Brand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Brand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Brand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Brand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Brand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Brand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Brand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Brand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Brand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Brand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Brand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Brand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7172</TotalTime>
  <Words>419</Words>
  <Application>Microsoft Macintosh PowerPoint</Application>
  <PresentationFormat>On-screen Show (4:3)</PresentationFormat>
  <Paragraphs>137</Paragraphs>
  <Slides>16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PPTBrand2</vt:lpstr>
      <vt:lpstr>Prentke Romich  Company</vt:lpstr>
      <vt:lpstr>PowerPoint Presentation</vt:lpstr>
      <vt:lpstr>Creating A Vision </vt:lpstr>
      <vt:lpstr>PowerPoint Presentation</vt:lpstr>
      <vt:lpstr>Vocabulary Options</vt:lpstr>
      <vt:lpstr>PowerPoint Presentation</vt:lpstr>
      <vt:lpstr>PowerPoint Presentation</vt:lpstr>
      <vt:lpstr>Words for Life™ NOVA Edition</vt:lpstr>
      <vt:lpstr>Words For Life</vt:lpstr>
      <vt:lpstr>PowerPoint Presentation</vt:lpstr>
      <vt:lpstr>PowerPoint Presentation</vt:lpstr>
      <vt:lpstr>Accent™ 1000 </vt:lpstr>
      <vt:lpstr> ECO 2 ECO2 with ECOPoint  </vt:lpstr>
      <vt:lpstr>Training/Supports</vt:lpstr>
      <vt:lpstr>PowerPoint Presentation</vt:lpstr>
      <vt:lpstr>Thank You!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Trudi Blair</dc:creator>
  <cp:lastModifiedBy>Janet Good</cp:lastModifiedBy>
  <cp:revision>167</cp:revision>
  <dcterms:created xsi:type="dcterms:W3CDTF">2010-09-23T18:10:34Z</dcterms:created>
  <dcterms:modified xsi:type="dcterms:W3CDTF">2013-10-07T13:05:07Z</dcterms:modified>
</cp:coreProperties>
</file>